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sldIdLst>
    <p:sldId id="257" r:id="rId5"/>
    <p:sldId id="265" r:id="rId6"/>
    <p:sldId id="259" r:id="rId7"/>
    <p:sldId id="299" r:id="rId8"/>
    <p:sldId id="298" r:id="rId9"/>
    <p:sldId id="300" r:id="rId10"/>
    <p:sldId id="274" r:id="rId11"/>
    <p:sldId id="287" r:id="rId12"/>
    <p:sldId id="275" r:id="rId13"/>
    <p:sldId id="276" r:id="rId14"/>
    <p:sldId id="277" r:id="rId15"/>
    <p:sldId id="291" r:id="rId16"/>
    <p:sldId id="293" r:id="rId17"/>
    <p:sldId id="280" r:id="rId18"/>
    <p:sldId id="296" r:id="rId19"/>
    <p:sldId id="281" r:id="rId20"/>
    <p:sldId id="303" r:id="rId21"/>
    <p:sldId id="284" r:id="rId22"/>
    <p:sldId id="302" r:id="rId23"/>
    <p:sldId id="282" r:id="rId24"/>
    <p:sldId id="283" r:id="rId25"/>
    <p:sldId id="301" r:id="rId26"/>
    <p:sldId id="288" r:id="rId27"/>
    <p:sldId id="285" r:id="rId28"/>
    <p:sldId id="297" r:id="rId29"/>
    <p:sldId id="270" r:id="rId30"/>
    <p:sldId id="271" r:id="rId31"/>
    <p:sldId id="28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tuation initiale" id="{7716F3AC-1518-4BEF-BEA1-B5DA868EBD17}">
          <p14:sldIdLst>
            <p14:sldId id="257"/>
            <p14:sldId id="265"/>
            <p14:sldId id="259"/>
            <p14:sldId id="299"/>
          </p14:sldIdLst>
        </p14:section>
        <p14:section name="Vue d'ensemble" id="{2C35A717-1403-42F9-8FDC-165AE6E3CDAD}">
          <p14:sldIdLst>
            <p14:sldId id="298"/>
            <p14:sldId id="300"/>
            <p14:sldId id="274"/>
          </p14:sldIdLst>
        </p14:section>
        <p14:section name="Focus Bluetooth" id="{C3EEEB57-3F9B-4B94-BEC9-1910487306A1}">
          <p14:sldIdLst>
            <p14:sldId id="287"/>
            <p14:sldId id="275"/>
          </p14:sldIdLst>
        </p14:section>
        <p14:section name="Focus Json" id="{8DAD6A12-5920-4B18-AB2B-88900EB060CC}">
          <p14:sldIdLst>
            <p14:sldId id="276"/>
            <p14:sldId id="277"/>
          </p14:sldIdLst>
        </p14:section>
        <p14:section name="Focus Arduino" id="{109D5F54-4414-4489-AAF7-E04D2FBEDBF8}">
          <p14:sldIdLst>
            <p14:sldId id="291"/>
            <p14:sldId id="293"/>
          </p14:sldIdLst>
        </p14:section>
        <p14:section name="Focus Android" id="{A14405FC-6ADE-4E6B-AB4C-6CABC37D5D8F}">
          <p14:sldIdLst>
            <p14:sldId id="280"/>
            <p14:sldId id="296"/>
            <p14:sldId id="281"/>
            <p14:sldId id="303"/>
          </p14:sldIdLst>
        </p14:section>
        <p14:section name="Démo" id="{2C98E1E1-EC08-4B8C-A4E2-230B184AFCDF}">
          <p14:sldIdLst>
            <p14:sldId id="284"/>
          </p14:sldIdLst>
        </p14:section>
        <p14:section name="Organisation" id="{C78F47F4-01D2-457B-A550-DAB7002BF390}">
          <p14:sldIdLst>
            <p14:sldId id="302"/>
            <p14:sldId id="282"/>
            <p14:sldId id="283"/>
            <p14:sldId id="301"/>
            <p14:sldId id="288"/>
            <p14:sldId id="285"/>
          </p14:sldIdLst>
        </p14:section>
        <p14:section name="Conclusion" id="{2106E6B4-F1DB-4DE4-A502-F35771351A64}">
          <p14:sldIdLst>
            <p14:sldId id="297"/>
            <p14:sldId id="270"/>
            <p14:sldId id="271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4EC0B6"/>
    <a:srgbClr val="8CBABE"/>
    <a:srgbClr val="767171"/>
    <a:srgbClr val="B0AF6C"/>
    <a:srgbClr val="020000"/>
    <a:srgbClr val="007275"/>
    <a:srgbClr val="394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78F57-FF18-4B40-9425-4DA15B2EC15C}" v="8025" dt="2020-12-21T15:38:17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baut JUZEAU" userId="b0006773-dc87-4b06-9a66-56a714a91882" providerId="ADAL" clId="{67A78F57-FF18-4B40-9425-4DA15B2EC15C}"/>
    <pc:docChg chg="undo redo custSel mod addSld delSld modSld sldOrd modMainMaster addSection modSection">
      <pc:chgData name="Thibaut JUZEAU" userId="b0006773-dc87-4b06-9a66-56a714a91882" providerId="ADAL" clId="{67A78F57-FF18-4B40-9425-4DA15B2EC15C}" dt="2020-12-21T15:38:17.929" v="9942" actId="478"/>
      <pc:docMkLst>
        <pc:docMk/>
      </pc:docMkLst>
      <pc:sldChg chg="addSp modSp del mod">
        <pc:chgData name="Thibaut JUZEAU" userId="b0006773-dc87-4b06-9a66-56a714a91882" providerId="ADAL" clId="{67A78F57-FF18-4B40-9425-4DA15B2EC15C}" dt="2020-12-16T23:17:43.932" v="670" actId="47"/>
        <pc:sldMkLst>
          <pc:docMk/>
          <pc:sldMk cId="222937388" sldId="256"/>
        </pc:sldMkLst>
        <pc:spChg chg="add mod">
          <ac:chgData name="Thibaut JUZEAU" userId="b0006773-dc87-4b06-9a66-56a714a91882" providerId="ADAL" clId="{67A78F57-FF18-4B40-9425-4DA15B2EC15C}" dt="2020-12-16T22:11:14.765" v="103" actId="1076"/>
          <ac:spMkLst>
            <pc:docMk/>
            <pc:sldMk cId="222937388" sldId="256"/>
            <ac:spMk id="5" creationId="{1549CFF0-952B-4627-B163-3E0FA5EBCE15}"/>
          </ac:spMkLst>
        </pc:spChg>
        <pc:spChg chg="mod">
          <ac:chgData name="Thibaut JUZEAU" userId="b0006773-dc87-4b06-9a66-56a714a91882" providerId="ADAL" clId="{67A78F57-FF18-4B40-9425-4DA15B2EC15C}" dt="2020-12-16T23:07:50.332" v="613" actId="1076"/>
          <ac:spMkLst>
            <pc:docMk/>
            <pc:sldMk cId="222937388" sldId="256"/>
            <ac:spMk id="6" creationId="{8ED84C54-3FC9-4DAC-A399-608578F5290A}"/>
          </ac:spMkLst>
        </pc:spChg>
        <pc:picChg chg="add mod">
          <ac:chgData name="Thibaut JUZEAU" userId="b0006773-dc87-4b06-9a66-56a714a91882" providerId="ADAL" clId="{67A78F57-FF18-4B40-9425-4DA15B2EC15C}" dt="2020-12-16T22:11:10.356" v="102" actId="1076"/>
          <ac:picMkLst>
            <pc:docMk/>
            <pc:sldMk cId="222937388" sldId="256"/>
            <ac:picMk id="3" creationId="{4775D67C-15C3-4483-BD0D-F918E447EE5B}"/>
          </ac:picMkLst>
        </pc:picChg>
      </pc:sldChg>
      <pc:sldChg chg="addSp delSp modSp mod ord setBg setClrOvrMap">
        <pc:chgData name="Thibaut JUZEAU" userId="b0006773-dc87-4b06-9a66-56a714a91882" providerId="ADAL" clId="{67A78F57-FF18-4B40-9425-4DA15B2EC15C}" dt="2020-12-17T13:09:26.916" v="8782" actId="1076"/>
        <pc:sldMkLst>
          <pc:docMk/>
          <pc:sldMk cId="3338999022" sldId="257"/>
        </pc:sldMkLst>
        <pc:spChg chg="mod ord">
          <ac:chgData name="Thibaut JUZEAU" userId="b0006773-dc87-4b06-9a66-56a714a91882" providerId="ADAL" clId="{67A78F57-FF18-4B40-9425-4DA15B2EC15C}" dt="2020-12-17T12:00:27.120" v="6990" actId="122"/>
          <ac:spMkLst>
            <pc:docMk/>
            <pc:sldMk cId="3338999022" sldId="257"/>
            <ac:spMk id="2" creationId="{A682B26D-7C4D-4C85-B2E7-DBCA13CDAEB1}"/>
          </ac:spMkLst>
        </pc:spChg>
        <pc:spChg chg="add mod ord">
          <ac:chgData name="Thibaut JUZEAU" userId="b0006773-dc87-4b06-9a66-56a714a91882" providerId="ADAL" clId="{67A78F57-FF18-4B40-9425-4DA15B2EC15C}" dt="2020-12-16T23:18:35.186" v="671"/>
          <ac:spMkLst>
            <pc:docMk/>
            <pc:sldMk cId="3338999022" sldId="257"/>
            <ac:spMk id="6" creationId="{E572A0E8-AC04-4BFC-8D69-721864452578}"/>
          </ac:spMkLst>
        </pc:spChg>
        <pc:spChg chg="add mod">
          <ac:chgData name="Thibaut JUZEAU" userId="b0006773-dc87-4b06-9a66-56a714a91882" providerId="ADAL" clId="{67A78F57-FF18-4B40-9425-4DA15B2EC15C}" dt="2020-12-17T12:00:40.713" v="7010" actId="1036"/>
          <ac:spMkLst>
            <pc:docMk/>
            <pc:sldMk cId="3338999022" sldId="257"/>
            <ac:spMk id="16" creationId="{4B4C4412-CAB4-4EED-9B3C-A036A75A4E94}"/>
          </ac:spMkLst>
        </pc:spChg>
        <pc:spChg chg="add del">
          <ac:chgData name="Thibaut JUZEAU" userId="b0006773-dc87-4b06-9a66-56a714a91882" providerId="ADAL" clId="{67A78F57-FF18-4B40-9425-4DA15B2EC15C}" dt="2020-12-16T23:11:53.662" v="625" actId="26606"/>
          <ac:spMkLst>
            <pc:docMk/>
            <pc:sldMk cId="3338999022" sldId="257"/>
            <ac:spMk id="71" creationId="{A8CCCB6D-5162-4AAE-A5E3-3AC55410DBCE}"/>
          </ac:spMkLst>
        </pc:spChg>
        <pc:spChg chg="add del">
          <ac:chgData name="Thibaut JUZEAU" userId="b0006773-dc87-4b06-9a66-56a714a91882" providerId="ADAL" clId="{67A78F57-FF18-4B40-9425-4DA15B2EC15C}" dt="2020-12-16T23:11:53.662" v="625" actId="26606"/>
          <ac:spMkLst>
            <pc:docMk/>
            <pc:sldMk cId="3338999022" sldId="257"/>
            <ac:spMk id="73" creationId="{0BCD8C04-CC7B-40EF-82EB-E9821F79BB86}"/>
          </ac:spMkLst>
        </pc:spChg>
        <pc:spChg chg="add del">
          <ac:chgData name="Thibaut JUZEAU" userId="b0006773-dc87-4b06-9a66-56a714a91882" providerId="ADAL" clId="{67A78F57-FF18-4B40-9425-4DA15B2EC15C}" dt="2020-12-16T23:12:38.174" v="627" actId="26606"/>
          <ac:spMkLst>
            <pc:docMk/>
            <pc:sldMk cId="3338999022" sldId="257"/>
            <ac:spMk id="5124" creationId="{765F4110-C0FC-4D61-ACD2-A7C950EAE908}"/>
          </ac:spMkLst>
        </pc:spChg>
        <pc:spChg chg="add">
          <ac:chgData name="Thibaut JUZEAU" userId="b0006773-dc87-4b06-9a66-56a714a91882" providerId="ADAL" clId="{67A78F57-FF18-4B40-9425-4DA15B2EC15C}" dt="2020-12-16T23:12:41.313" v="628" actId="26606"/>
          <ac:spMkLst>
            <pc:docMk/>
            <pc:sldMk cId="3338999022" sldId="257"/>
            <ac:spMk id="5126" creationId="{2A0E4E09-FC02-4ADC-951A-3FFA90B6FE39}"/>
          </ac:spMkLst>
        </pc:spChg>
        <pc:spChg chg="add">
          <ac:chgData name="Thibaut JUZEAU" userId="b0006773-dc87-4b06-9a66-56a714a91882" providerId="ADAL" clId="{67A78F57-FF18-4B40-9425-4DA15B2EC15C}" dt="2020-12-16T23:12:41.313" v="628" actId="26606"/>
          <ac:spMkLst>
            <pc:docMk/>
            <pc:sldMk cId="3338999022" sldId="257"/>
            <ac:spMk id="5127" creationId="{9453FF84-60C1-4EA8-B49B-1B8C2D0C589F}"/>
          </ac:spMkLst>
        </pc:spChg>
        <pc:picChg chg="add del mod">
          <ac:chgData name="Thibaut JUZEAU" userId="b0006773-dc87-4b06-9a66-56a714a91882" providerId="ADAL" clId="{67A78F57-FF18-4B40-9425-4DA15B2EC15C}" dt="2020-12-16T23:07:41.878" v="612" actId="21"/>
          <ac:picMkLst>
            <pc:docMk/>
            <pc:sldMk cId="3338999022" sldId="257"/>
            <ac:picMk id="4" creationId="{15DBDE10-7B87-498F-A28F-7E0F09B4ACEF}"/>
          </ac:picMkLst>
        </pc:picChg>
        <pc:picChg chg="add mod ord">
          <ac:chgData name="Thibaut JUZEAU" userId="b0006773-dc87-4b06-9a66-56a714a91882" providerId="ADAL" clId="{67A78F57-FF18-4B40-9425-4DA15B2EC15C}" dt="2020-12-17T13:09:26.916" v="8782" actId="1076"/>
          <ac:picMkLst>
            <pc:docMk/>
            <pc:sldMk cId="3338999022" sldId="257"/>
            <ac:picMk id="7" creationId="{9940D6D6-CC53-4CE0-9ADE-984A99AB567B}"/>
          </ac:picMkLst>
        </pc:picChg>
        <pc:picChg chg="add del mod">
          <ac:chgData name="Thibaut JUZEAU" userId="b0006773-dc87-4b06-9a66-56a714a91882" providerId="ADAL" clId="{67A78F57-FF18-4B40-9425-4DA15B2EC15C}" dt="2020-12-16T23:15:16.469" v="656" actId="21"/>
          <ac:picMkLst>
            <pc:docMk/>
            <pc:sldMk cId="3338999022" sldId="257"/>
            <ac:picMk id="14" creationId="{0CA5A122-7F9A-48D8-A271-DFE2BD8431AD}"/>
          </ac:picMkLst>
        </pc:picChg>
        <pc:picChg chg="add mod">
          <ac:chgData name="Thibaut JUZEAU" userId="b0006773-dc87-4b06-9a66-56a714a91882" providerId="ADAL" clId="{67A78F57-FF18-4B40-9425-4DA15B2EC15C}" dt="2020-12-16T23:19:00.057" v="675" actId="1038"/>
          <ac:picMkLst>
            <pc:docMk/>
            <pc:sldMk cId="3338999022" sldId="257"/>
            <ac:picMk id="15" creationId="{3BD9E912-6B97-44C8-B8FD-83E5D6A9E4AA}"/>
          </ac:picMkLst>
        </pc:picChg>
        <pc:picChg chg="add mod">
          <ac:chgData name="Thibaut JUZEAU" userId="b0006773-dc87-4b06-9a66-56a714a91882" providerId="ADAL" clId="{67A78F57-FF18-4B40-9425-4DA15B2EC15C}" dt="2020-12-16T23:12:41.313" v="628" actId="26606"/>
          <ac:picMkLst>
            <pc:docMk/>
            <pc:sldMk cId="3338999022" sldId="257"/>
            <ac:picMk id="5122" creationId="{09F2C077-7FAA-4185-A954-7395D7780127}"/>
          </ac:picMkLst>
        </pc:picChg>
        <pc:cxnChg chg="add del">
          <ac:chgData name="Thibaut JUZEAU" userId="b0006773-dc87-4b06-9a66-56a714a91882" providerId="ADAL" clId="{67A78F57-FF18-4B40-9425-4DA15B2EC15C}" dt="2020-12-16T23:12:38.174" v="627" actId="26606"/>
          <ac:cxnSpMkLst>
            <pc:docMk/>
            <pc:sldMk cId="3338999022" sldId="257"/>
            <ac:cxnSpMk id="5125" creationId="{CC94CBDB-A76C-499E-95AB-C0A049E3154E}"/>
          </ac:cxnSpMkLst>
        </pc:cxnChg>
      </pc:sldChg>
      <pc:sldChg chg="addSp delSp modSp mod ord setBg modClrScheme delAnim modAnim setClrOvrMap chgLayout">
        <pc:chgData name="Thibaut JUZEAU" userId="b0006773-dc87-4b06-9a66-56a714a91882" providerId="ADAL" clId="{67A78F57-FF18-4B40-9425-4DA15B2EC15C}" dt="2020-12-17T13:09:38.680" v="8783" actId="1076"/>
        <pc:sldMkLst>
          <pc:docMk/>
          <pc:sldMk cId="3548967001" sldId="259"/>
        </pc:sldMkLst>
        <pc:spChg chg="add del mod">
          <ac:chgData name="Thibaut JUZEAU" userId="b0006773-dc87-4b06-9a66-56a714a91882" providerId="ADAL" clId="{67A78F57-FF18-4B40-9425-4DA15B2EC15C}" dt="2020-12-17T13:08:14.092" v="8770" actId="478"/>
          <ac:spMkLst>
            <pc:docMk/>
            <pc:sldMk cId="3548967001" sldId="259"/>
            <ac:spMk id="2" creationId="{22A715F6-86E9-46B1-A73A-61DF6D8E6D5E}"/>
          </ac:spMkLst>
        </pc:spChg>
        <pc:spChg chg="add mod ord">
          <ac:chgData name="Thibaut JUZEAU" userId="b0006773-dc87-4b06-9a66-56a714a91882" providerId="ADAL" clId="{67A78F57-FF18-4B40-9425-4DA15B2EC15C}" dt="2020-12-17T12:52:31.164" v="8643" actId="26606"/>
          <ac:spMkLst>
            <pc:docMk/>
            <pc:sldMk cId="3548967001" sldId="259"/>
            <ac:spMk id="3" creationId="{97B5D142-9BD5-423C-839B-15108E64EBCA}"/>
          </ac:spMkLst>
        </pc:spChg>
        <pc:spChg chg="del">
          <ac:chgData name="Thibaut JUZEAU" userId="b0006773-dc87-4b06-9a66-56a714a91882" providerId="ADAL" clId="{67A78F57-FF18-4B40-9425-4DA15B2EC15C}" dt="2020-12-16T22:16:28.326" v="155" actId="478"/>
          <ac:spMkLst>
            <pc:docMk/>
            <pc:sldMk cId="3548967001" sldId="259"/>
            <ac:spMk id="4" creationId="{1F6B885F-0D46-40B1-AD25-11FF1651F288}"/>
          </ac:spMkLst>
        </pc:spChg>
        <pc:spChg chg="del mod">
          <ac:chgData name="Thibaut JUZEAU" userId="b0006773-dc87-4b06-9a66-56a714a91882" providerId="ADAL" clId="{67A78F57-FF18-4B40-9425-4DA15B2EC15C}" dt="2020-12-17T12:01:01.315" v="7013" actId="478"/>
          <ac:spMkLst>
            <pc:docMk/>
            <pc:sldMk cId="3548967001" sldId="259"/>
            <ac:spMk id="5" creationId="{E134F09C-94F5-4DAE-9DF9-2F1C29678898}"/>
          </ac:spMkLst>
        </pc:spChg>
        <pc:spChg chg="del mod">
          <ac:chgData name="Thibaut JUZEAU" userId="b0006773-dc87-4b06-9a66-56a714a91882" providerId="ADAL" clId="{67A78F57-FF18-4B40-9425-4DA15B2EC15C}" dt="2020-12-17T12:00:55.350" v="7011" actId="478"/>
          <ac:spMkLst>
            <pc:docMk/>
            <pc:sldMk cId="3548967001" sldId="259"/>
            <ac:spMk id="6" creationId="{9FA5C39C-B581-4230-95FE-F0893374A6FD}"/>
          </ac:spMkLst>
        </pc:spChg>
        <pc:spChg chg="del mod">
          <ac:chgData name="Thibaut JUZEAU" userId="b0006773-dc87-4b06-9a66-56a714a91882" providerId="ADAL" clId="{67A78F57-FF18-4B40-9425-4DA15B2EC15C}" dt="2020-12-17T12:00:59.752" v="7012" actId="478"/>
          <ac:spMkLst>
            <pc:docMk/>
            <pc:sldMk cId="3548967001" sldId="259"/>
            <ac:spMk id="7" creationId="{068C091F-60AB-420F-A081-D2764379DB55}"/>
          </ac:spMkLst>
        </pc:spChg>
        <pc:spChg chg="del mod">
          <ac:chgData name="Thibaut JUZEAU" userId="b0006773-dc87-4b06-9a66-56a714a91882" providerId="ADAL" clId="{67A78F57-FF18-4B40-9425-4DA15B2EC15C}" dt="2020-12-17T12:00:59.752" v="7012" actId="478"/>
          <ac:spMkLst>
            <pc:docMk/>
            <pc:sldMk cId="3548967001" sldId="259"/>
            <ac:spMk id="8" creationId="{BFE83A96-2AE7-4454-9AA6-A847E4BF3BAD}"/>
          </ac:spMkLst>
        </pc:spChg>
        <pc:spChg chg="del mod">
          <ac:chgData name="Thibaut JUZEAU" userId="b0006773-dc87-4b06-9a66-56a714a91882" providerId="ADAL" clId="{67A78F57-FF18-4B40-9425-4DA15B2EC15C}" dt="2020-12-17T12:00:59.752" v="7012" actId="478"/>
          <ac:spMkLst>
            <pc:docMk/>
            <pc:sldMk cId="3548967001" sldId="259"/>
            <ac:spMk id="9" creationId="{88EC5996-75DA-4B72-B876-4F309D7847D2}"/>
          </ac:spMkLst>
        </pc:spChg>
        <pc:spChg chg="del mod">
          <ac:chgData name="Thibaut JUZEAU" userId="b0006773-dc87-4b06-9a66-56a714a91882" providerId="ADAL" clId="{67A78F57-FF18-4B40-9425-4DA15B2EC15C}" dt="2020-12-17T12:01:07.401" v="7016" actId="478"/>
          <ac:spMkLst>
            <pc:docMk/>
            <pc:sldMk cId="3548967001" sldId="259"/>
            <ac:spMk id="10" creationId="{D082469E-F37C-4A60-944E-43A0C39BB3E0}"/>
          </ac:spMkLst>
        </pc:spChg>
        <pc:spChg chg="add del mod">
          <ac:chgData name="Thibaut JUZEAU" userId="b0006773-dc87-4b06-9a66-56a714a91882" providerId="ADAL" clId="{67A78F57-FF18-4B40-9425-4DA15B2EC15C}" dt="2020-12-17T12:48:29.885" v="8634" actId="478"/>
          <ac:spMkLst>
            <pc:docMk/>
            <pc:sldMk cId="3548967001" sldId="259"/>
            <ac:spMk id="11" creationId="{5AA58B76-E360-4C6F-8EC6-B3771F969F70}"/>
          </ac:spMkLst>
        </pc:spChg>
        <pc:spChg chg="del mod">
          <ac:chgData name="Thibaut JUZEAU" userId="b0006773-dc87-4b06-9a66-56a714a91882" providerId="ADAL" clId="{67A78F57-FF18-4B40-9425-4DA15B2EC15C}" dt="2020-12-17T12:01:04.683" v="7015" actId="478"/>
          <ac:spMkLst>
            <pc:docMk/>
            <pc:sldMk cId="3548967001" sldId="259"/>
            <ac:spMk id="11" creationId="{F2EA0A51-5C97-4C3B-A3D6-3E6B89C4E4C8}"/>
          </ac:spMkLst>
        </pc:spChg>
        <pc:spChg chg="del mod">
          <ac:chgData name="Thibaut JUZEAU" userId="b0006773-dc87-4b06-9a66-56a714a91882" providerId="ADAL" clId="{67A78F57-FF18-4B40-9425-4DA15B2EC15C}" dt="2020-12-17T12:01:03.164" v="7014" actId="478"/>
          <ac:spMkLst>
            <pc:docMk/>
            <pc:sldMk cId="3548967001" sldId="259"/>
            <ac:spMk id="12" creationId="{2CB06B1D-4B41-4FC9-94B1-2B9F06DE0BBD}"/>
          </ac:spMkLst>
        </pc:spChg>
        <pc:spChg chg="del mod">
          <ac:chgData name="Thibaut JUZEAU" userId="b0006773-dc87-4b06-9a66-56a714a91882" providerId="ADAL" clId="{67A78F57-FF18-4B40-9425-4DA15B2EC15C}" dt="2020-12-17T12:00:55.350" v="7011" actId="478"/>
          <ac:spMkLst>
            <pc:docMk/>
            <pc:sldMk cId="3548967001" sldId="259"/>
            <ac:spMk id="13" creationId="{450E1CE2-1341-4C29-9DB6-51A782265484}"/>
          </ac:spMkLst>
        </pc:spChg>
        <pc:spChg chg="add del mod">
          <ac:chgData name="Thibaut JUZEAU" userId="b0006773-dc87-4b06-9a66-56a714a91882" providerId="ADAL" clId="{67A78F57-FF18-4B40-9425-4DA15B2EC15C}" dt="2020-12-17T12:48:36.201" v="8637" actId="478"/>
          <ac:spMkLst>
            <pc:docMk/>
            <pc:sldMk cId="3548967001" sldId="259"/>
            <ac:spMk id="18" creationId="{03E45CC2-39F7-4320-933F-0D0AAC9798A2}"/>
          </ac:spMkLst>
        </pc:spChg>
        <pc:spChg chg="add del mod">
          <ac:chgData name="Thibaut JUZEAU" userId="b0006773-dc87-4b06-9a66-56a714a91882" providerId="ADAL" clId="{67A78F57-FF18-4B40-9425-4DA15B2EC15C}" dt="2020-12-16T23:37:56.474" v="946" actId="21"/>
          <ac:spMkLst>
            <pc:docMk/>
            <pc:sldMk cId="3548967001" sldId="259"/>
            <ac:spMk id="18" creationId="{71BF29B9-FE7F-4A38-A5F4-D47C22A71170}"/>
          </ac:spMkLst>
        </pc:spChg>
        <pc:spChg chg="add del mod">
          <ac:chgData name="Thibaut JUZEAU" userId="b0006773-dc87-4b06-9a66-56a714a91882" providerId="ADAL" clId="{67A78F57-FF18-4B40-9425-4DA15B2EC15C}" dt="2020-12-17T13:09:24.106" v="8780" actId="478"/>
          <ac:spMkLst>
            <pc:docMk/>
            <pc:sldMk cId="3548967001" sldId="259"/>
            <ac:spMk id="19" creationId="{9119493B-ECD6-465B-A812-EAC7CDB10BC2}"/>
          </ac:spMkLst>
        </pc:spChg>
        <pc:spChg chg="add del mod">
          <ac:chgData name="Thibaut JUZEAU" userId="b0006773-dc87-4b06-9a66-56a714a91882" providerId="ADAL" clId="{67A78F57-FF18-4B40-9425-4DA15B2EC15C}" dt="2020-12-16T23:35:48.290" v="903" actId="478"/>
          <ac:spMkLst>
            <pc:docMk/>
            <pc:sldMk cId="3548967001" sldId="259"/>
            <ac:spMk id="19" creationId="{D62A6C8E-1EA3-46AD-8980-020600AF219D}"/>
          </ac:spMkLst>
        </pc:spChg>
        <pc:spChg chg="add del mod">
          <ac:chgData name="Thibaut JUZEAU" userId="b0006773-dc87-4b06-9a66-56a714a91882" providerId="ADAL" clId="{67A78F57-FF18-4B40-9425-4DA15B2EC15C}" dt="2020-12-16T23:37:51.775" v="945" actId="478"/>
          <ac:spMkLst>
            <pc:docMk/>
            <pc:sldMk cId="3548967001" sldId="259"/>
            <ac:spMk id="20" creationId="{7AE551F7-5BE8-488E-9C61-96CE72CD75B2}"/>
          </ac:spMkLst>
        </pc:spChg>
        <pc:spChg chg="add del mod ord">
          <ac:chgData name="Thibaut JUZEAU" userId="b0006773-dc87-4b06-9a66-56a714a91882" providerId="ADAL" clId="{67A78F57-FF18-4B40-9425-4DA15B2EC15C}" dt="2020-12-17T12:52:31.164" v="8643" actId="26606"/>
          <ac:spMkLst>
            <pc:docMk/>
            <pc:sldMk cId="3548967001" sldId="259"/>
            <ac:spMk id="22" creationId="{72987F31-D444-4355-B85C-AF26AC0FC3B1}"/>
          </ac:spMkLst>
        </pc:spChg>
        <pc:spChg chg="add del mod">
          <ac:chgData name="Thibaut JUZEAU" userId="b0006773-dc87-4b06-9a66-56a714a91882" providerId="ADAL" clId="{67A78F57-FF18-4B40-9425-4DA15B2EC15C}" dt="2020-12-16T23:43:01.964" v="1010" actId="21"/>
          <ac:spMkLst>
            <pc:docMk/>
            <pc:sldMk cId="3548967001" sldId="259"/>
            <ac:spMk id="23" creationId="{958AFFF8-1A5D-4BCF-93C4-39EDB9B1D257}"/>
          </ac:spMkLst>
        </pc:spChg>
        <pc:spChg chg="add del">
          <ac:chgData name="Thibaut JUZEAU" userId="b0006773-dc87-4b06-9a66-56a714a91882" providerId="ADAL" clId="{67A78F57-FF18-4B40-9425-4DA15B2EC15C}" dt="2020-12-17T12:52:31.164" v="8643" actId="26606"/>
          <ac:spMkLst>
            <pc:docMk/>
            <pc:sldMk cId="3548967001" sldId="259"/>
            <ac:spMk id="72" creationId="{5D043789-C366-46AC-B38E-C8FB008CAE2F}"/>
          </ac:spMkLst>
        </pc:spChg>
        <pc:spChg chg="add del">
          <ac:chgData name="Thibaut JUZEAU" userId="b0006773-dc87-4b06-9a66-56a714a91882" providerId="ADAL" clId="{67A78F57-FF18-4B40-9425-4DA15B2EC15C}" dt="2020-12-17T12:52:31.164" v="8643" actId="26606"/>
          <ac:spMkLst>
            <pc:docMk/>
            <pc:sldMk cId="3548967001" sldId="259"/>
            <ac:spMk id="74" creationId="{F8B04874-A529-4BBC-B665-99A7D1758ACD}"/>
          </ac:spMkLst>
        </pc:spChg>
        <pc:grpChg chg="add mod">
          <ac:chgData name="Thibaut JUZEAU" userId="b0006773-dc87-4b06-9a66-56a714a91882" providerId="ADAL" clId="{67A78F57-FF18-4B40-9425-4DA15B2EC15C}" dt="2020-12-16T22:16:20.031" v="152" actId="164"/>
          <ac:grpSpMkLst>
            <pc:docMk/>
            <pc:sldMk cId="3548967001" sldId="259"/>
            <ac:grpSpMk id="2" creationId="{F1D39964-55EE-4364-AE49-6DFFBE0DE84E}"/>
          </ac:grpSpMkLst>
        </pc:grpChg>
        <pc:picChg chg="add del mod ord modCrop">
          <ac:chgData name="Thibaut JUZEAU" userId="b0006773-dc87-4b06-9a66-56a714a91882" providerId="ADAL" clId="{67A78F57-FF18-4B40-9425-4DA15B2EC15C}" dt="2020-12-17T12:53:49.213" v="8657" actId="21"/>
          <ac:picMkLst>
            <pc:docMk/>
            <pc:sldMk cId="3548967001" sldId="259"/>
            <ac:picMk id="5" creationId="{7637411C-5216-43AB-A83B-9C48E96B4093}"/>
          </ac:picMkLst>
        </pc:picChg>
        <pc:picChg chg="add del mod">
          <ac:chgData name="Thibaut JUZEAU" userId="b0006773-dc87-4b06-9a66-56a714a91882" providerId="ADAL" clId="{67A78F57-FF18-4B40-9425-4DA15B2EC15C}" dt="2020-12-17T12:53:49.213" v="8657" actId="21"/>
          <ac:picMkLst>
            <pc:docMk/>
            <pc:sldMk cId="3548967001" sldId="259"/>
            <ac:picMk id="7" creationId="{61CADFB0-D62F-4BE7-86C4-A2E5258D61F9}"/>
          </ac:picMkLst>
        </pc:picChg>
        <pc:picChg chg="add del mod modCrop">
          <ac:chgData name="Thibaut JUZEAU" userId="b0006773-dc87-4b06-9a66-56a714a91882" providerId="ADAL" clId="{67A78F57-FF18-4B40-9425-4DA15B2EC15C}" dt="2020-12-16T23:31:07.837" v="878" actId="478"/>
          <ac:picMkLst>
            <pc:docMk/>
            <pc:sldMk cId="3548967001" sldId="259"/>
            <ac:picMk id="15" creationId="{DF2C754A-56C3-41AA-A5FD-64C67FD9E3F0}"/>
          </ac:picMkLst>
        </pc:picChg>
        <pc:picChg chg="add mod modCrop">
          <ac:chgData name="Thibaut JUZEAU" userId="b0006773-dc87-4b06-9a66-56a714a91882" providerId="ADAL" clId="{67A78F57-FF18-4B40-9425-4DA15B2EC15C}" dt="2020-12-17T13:09:38.680" v="8783" actId="1076"/>
          <ac:picMkLst>
            <pc:docMk/>
            <pc:sldMk cId="3548967001" sldId="259"/>
            <ac:picMk id="16" creationId="{B1283841-793C-4196-A3AC-72F2B06E7936}"/>
          </ac:picMkLst>
        </pc:picChg>
        <pc:picChg chg="add del mod">
          <ac:chgData name="Thibaut JUZEAU" userId="b0006773-dc87-4b06-9a66-56a714a91882" providerId="ADAL" clId="{67A78F57-FF18-4B40-9425-4DA15B2EC15C}" dt="2020-12-17T12:02:17.633" v="7060"/>
          <ac:picMkLst>
            <pc:docMk/>
            <pc:sldMk cId="3548967001" sldId="259"/>
            <ac:picMk id="17" creationId="{FDD8D604-D6AB-4C1E-9BA0-C317EA1A7FEB}"/>
          </ac:picMkLst>
        </pc:picChg>
        <pc:picChg chg="add mod">
          <ac:chgData name="Thibaut JUZEAU" userId="b0006773-dc87-4b06-9a66-56a714a91882" providerId="ADAL" clId="{67A78F57-FF18-4B40-9425-4DA15B2EC15C}" dt="2020-12-17T13:09:38.680" v="8783" actId="1076"/>
          <ac:picMkLst>
            <pc:docMk/>
            <pc:sldMk cId="3548967001" sldId="259"/>
            <ac:picMk id="20" creationId="{A25F0E03-3438-4B84-8129-9F8381ACB238}"/>
          </ac:picMkLst>
        </pc:picChg>
        <pc:picChg chg="add del">
          <ac:chgData name="Thibaut JUZEAU" userId="b0006773-dc87-4b06-9a66-56a714a91882" providerId="ADAL" clId="{67A78F57-FF18-4B40-9425-4DA15B2EC15C}" dt="2020-12-17T12:45:55.800" v="8616" actId="478"/>
          <ac:picMkLst>
            <pc:docMk/>
            <pc:sldMk cId="3548967001" sldId="259"/>
            <ac:picMk id="1026" creationId="{86724D20-BEBA-4CE8-AE49-3C671A48C529}"/>
          </ac:picMkLst>
        </pc:picChg>
        <pc:picChg chg="add mod ord">
          <ac:chgData name="Thibaut JUZEAU" userId="b0006773-dc87-4b06-9a66-56a714a91882" providerId="ADAL" clId="{67A78F57-FF18-4B40-9425-4DA15B2EC15C}" dt="2020-12-17T13:09:38.680" v="8783" actId="1076"/>
          <ac:picMkLst>
            <pc:docMk/>
            <pc:sldMk cId="3548967001" sldId="259"/>
            <ac:picMk id="1028" creationId="{5D91E1A6-BD4E-4E7B-AFE6-0603D9185403}"/>
          </ac:picMkLst>
        </pc:picChg>
        <pc:picChg chg="add del mod">
          <ac:chgData name="Thibaut JUZEAU" userId="b0006773-dc87-4b06-9a66-56a714a91882" providerId="ADAL" clId="{67A78F57-FF18-4B40-9425-4DA15B2EC15C}" dt="2020-12-17T13:08:15.192" v="8771" actId="478"/>
          <ac:picMkLst>
            <pc:docMk/>
            <pc:sldMk cId="3548967001" sldId="259"/>
            <ac:picMk id="7170" creationId="{7FAF66F0-F4D7-4E63-9CD3-3AE478340313}"/>
          </ac:picMkLst>
        </pc:picChg>
        <pc:picChg chg="add del mod">
          <ac:chgData name="Thibaut JUZEAU" userId="b0006773-dc87-4b06-9a66-56a714a91882" providerId="ADAL" clId="{67A78F57-FF18-4B40-9425-4DA15B2EC15C}" dt="2020-12-16T23:51:43.614" v="1097" actId="21"/>
          <ac:picMkLst>
            <pc:docMk/>
            <pc:sldMk cId="3548967001" sldId="259"/>
            <ac:picMk id="7172" creationId="{2D234AD8-CA16-4398-AAA4-BC3CA245E5A0}"/>
          </ac:picMkLst>
        </pc:picChg>
        <pc:picChg chg="add del mod">
          <ac:chgData name="Thibaut JUZEAU" userId="b0006773-dc87-4b06-9a66-56a714a91882" providerId="ADAL" clId="{67A78F57-FF18-4B40-9425-4DA15B2EC15C}" dt="2020-12-17T12:03:32.381" v="7213" actId="478"/>
          <ac:picMkLst>
            <pc:docMk/>
            <pc:sldMk cId="3548967001" sldId="259"/>
            <ac:picMk id="7174" creationId="{338B9E6D-EC94-463C-8662-3E1A6F5EFCD1}"/>
          </ac:picMkLst>
        </pc:picChg>
      </pc:sldChg>
      <pc:sldChg chg="addSp delSp modSp mod ord modTransition setBg modAnim setClrOvrMap">
        <pc:chgData name="Thibaut JUZEAU" userId="b0006773-dc87-4b06-9a66-56a714a91882" providerId="ADAL" clId="{67A78F57-FF18-4B40-9425-4DA15B2EC15C}" dt="2020-12-17T14:09:49.424" v="9815" actId="1076"/>
        <pc:sldMkLst>
          <pc:docMk/>
          <pc:sldMk cId="2137116492" sldId="265"/>
        </pc:sldMkLst>
        <pc:spChg chg="add del mod ord">
          <ac:chgData name="Thibaut JUZEAU" userId="b0006773-dc87-4b06-9a66-56a714a91882" providerId="ADAL" clId="{67A78F57-FF18-4B40-9425-4DA15B2EC15C}" dt="2020-12-16T23:21:23.814" v="726" actId="478"/>
          <ac:spMkLst>
            <pc:docMk/>
            <pc:sldMk cId="2137116492" sldId="265"/>
            <ac:spMk id="2" creationId="{C092F291-88CC-4584-945E-DDF7BB46B7ED}"/>
          </ac:spMkLst>
        </pc:spChg>
        <pc:spChg chg="add del mod ord">
          <ac:chgData name="Thibaut JUZEAU" userId="b0006773-dc87-4b06-9a66-56a714a91882" providerId="ADAL" clId="{67A78F57-FF18-4B40-9425-4DA15B2EC15C}" dt="2020-12-16T23:20:57.354" v="717" actId="767"/>
          <ac:spMkLst>
            <pc:docMk/>
            <pc:sldMk cId="2137116492" sldId="265"/>
            <ac:spMk id="3" creationId="{98664EBE-DB9C-4DAF-B30A-8B0FC1C52A21}"/>
          </ac:spMkLst>
        </pc:spChg>
        <pc:spChg chg="del">
          <ac:chgData name="Thibaut JUZEAU" userId="b0006773-dc87-4b06-9a66-56a714a91882" providerId="ADAL" clId="{67A78F57-FF18-4B40-9425-4DA15B2EC15C}" dt="2020-12-16T22:46:18.299" v="376" actId="478"/>
          <ac:spMkLst>
            <pc:docMk/>
            <pc:sldMk cId="2137116492" sldId="265"/>
            <ac:spMk id="4" creationId="{1F6B885F-0D46-40B1-AD25-11FF1651F288}"/>
          </ac:spMkLst>
        </pc:spChg>
        <pc:spChg chg="add mod ord">
          <ac:chgData name="Thibaut JUZEAU" userId="b0006773-dc87-4b06-9a66-56a714a91882" providerId="ADAL" clId="{67A78F57-FF18-4B40-9425-4DA15B2EC15C}" dt="2020-12-16T23:23:16.373" v="800" actId="26606"/>
          <ac:spMkLst>
            <pc:docMk/>
            <pc:sldMk cId="2137116492" sldId="265"/>
            <ac:spMk id="6" creationId="{622C8543-D2AA-4D14-B18D-2FEF757C5220}"/>
          </ac:spMkLst>
        </pc:spChg>
        <pc:spChg chg="add del mod">
          <ac:chgData name="Thibaut JUZEAU" userId="b0006773-dc87-4b06-9a66-56a714a91882" providerId="ADAL" clId="{67A78F57-FF18-4B40-9425-4DA15B2EC15C}" dt="2020-12-16T23:22:35.746" v="787" actId="21"/>
          <ac:spMkLst>
            <pc:docMk/>
            <pc:sldMk cId="2137116492" sldId="265"/>
            <ac:spMk id="9" creationId="{F6673871-5A84-4C07-B64A-C327528BAF5F}"/>
          </ac:spMkLst>
        </pc:spChg>
        <pc:spChg chg="add del mod">
          <ac:chgData name="Thibaut JUZEAU" userId="b0006773-dc87-4b06-9a66-56a714a91882" providerId="ADAL" clId="{67A78F57-FF18-4B40-9425-4DA15B2EC15C}" dt="2020-12-16T23:42:37.491" v="1005" actId="21"/>
          <ac:spMkLst>
            <pc:docMk/>
            <pc:sldMk cId="2137116492" sldId="265"/>
            <ac:spMk id="10" creationId="{6CD049F3-DD17-4AD9-A321-C327B63CFB76}"/>
          </ac:spMkLst>
        </pc:spChg>
        <pc:spChg chg="add del">
          <ac:chgData name="Thibaut JUZEAU" userId="b0006773-dc87-4b06-9a66-56a714a91882" providerId="ADAL" clId="{67A78F57-FF18-4B40-9425-4DA15B2EC15C}" dt="2020-12-16T23:20:32.130" v="695" actId="26606"/>
          <ac:spMkLst>
            <pc:docMk/>
            <pc:sldMk cId="2137116492" sldId="265"/>
            <ac:spMk id="12" creationId="{2E614F1C-2D93-42D0-B229-768199449923}"/>
          </ac:spMkLst>
        </pc:spChg>
        <pc:spChg chg="add del">
          <ac:chgData name="Thibaut JUZEAU" userId="b0006773-dc87-4b06-9a66-56a714a91882" providerId="ADAL" clId="{67A78F57-FF18-4B40-9425-4DA15B2EC15C}" dt="2020-12-16T23:20:34.199" v="697" actId="26606"/>
          <ac:spMkLst>
            <pc:docMk/>
            <pc:sldMk cId="2137116492" sldId="265"/>
            <ac:spMk id="14" creationId="{71B2258F-86CA-4D4D-8270-BC05FCDEBFB3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14" creationId="{827FCA08-9728-42D6-B40F-23D166CE3D3B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15" creationId="{557423ED-54FB-4645-B12C-56AAE674358A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16" creationId="{7F625797-4ED8-467F-836A-92FD1F26E960}"/>
          </ac:spMkLst>
        </pc:spChg>
        <pc:spChg chg="add del">
          <ac:chgData name="Thibaut JUZEAU" userId="b0006773-dc87-4b06-9a66-56a714a91882" providerId="ADAL" clId="{67A78F57-FF18-4B40-9425-4DA15B2EC15C}" dt="2020-12-16T23:20:35.024" v="699" actId="26606"/>
          <ac:spMkLst>
            <pc:docMk/>
            <pc:sldMk cId="2137116492" sldId="265"/>
            <ac:spMk id="16" creationId="{AF2F604E-43BE-4DC3-B983-E071523364F8}"/>
          </ac:spMkLst>
        </pc:spChg>
        <pc:spChg chg="add del">
          <ac:chgData name="Thibaut JUZEAU" userId="b0006773-dc87-4b06-9a66-56a714a91882" providerId="ADAL" clId="{67A78F57-FF18-4B40-9425-4DA15B2EC15C}" dt="2020-12-16T23:20:35.024" v="699" actId="26606"/>
          <ac:spMkLst>
            <pc:docMk/>
            <pc:sldMk cId="2137116492" sldId="265"/>
            <ac:spMk id="17" creationId="{0671A8AE-40A1-4631-A6B8-581AFF065482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17" creationId="{AA2791CA-BB1D-4086-B3F6-7721AEDC6D28}"/>
          </ac:spMkLst>
        </pc:spChg>
        <pc:spChg chg="add del">
          <ac:chgData name="Thibaut JUZEAU" userId="b0006773-dc87-4b06-9a66-56a714a91882" providerId="ADAL" clId="{67A78F57-FF18-4B40-9425-4DA15B2EC15C}" dt="2020-12-16T23:20:35.024" v="699" actId="26606"/>
          <ac:spMkLst>
            <pc:docMk/>
            <pc:sldMk cId="2137116492" sldId="265"/>
            <ac:spMk id="18" creationId="{08C9B587-E65E-4B52-B37C-ABEBB6E87928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18" creationId="{7EA24E19-4226-4CE1-A564-B0053A532A20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19" creationId="{2276956A-8AE3-43AB-A326-77566A250A36}"/>
          </ac:spMkLst>
        </pc:spChg>
        <pc:spChg chg="add del">
          <ac:chgData name="Thibaut JUZEAU" userId="b0006773-dc87-4b06-9a66-56a714a91882" providerId="ADAL" clId="{67A78F57-FF18-4B40-9425-4DA15B2EC15C}" dt="2020-12-16T23:20:35.024" v="699" actId="26606"/>
          <ac:spMkLst>
            <pc:docMk/>
            <pc:sldMk cId="2137116492" sldId="265"/>
            <ac:spMk id="19" creationId="{AB58EF07-17C2-48CF-ABB0-EEF1F17CB8F0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20" creationId="{D2DDE614-A505-491E-BD56-C22D8D18454D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21" creationId="{08F68928-F06D-42EA-9E74-2B4F6B330F62}"/>
          </ac:spMkLst>
        </pc:spChg>
        <pc:spChg chg="add del">
          <ac:chgData name="Thibaut JUZEAU" userId="b0006773-dc87-4b06-9a66-56a714a91882" providerId="ADAL" clId="{67A78F57-FF18-4B40-9425-4DA15B2EC15C}" dt="2020-12-16T23:20:36.026" v="701" actId="26606"/>
          <ac:spMkLst>
            <pc:docMk/>
            <pc:sldMk cId="2137116492" sldId="265"/>
            <ac:spMk id="21" creationId="{2E614F1C-2D93-42D0-B229-768199449923}"/>
          </ac:spMkLst>
        </pc:spChg>
        <pc:spChg chg="add mod ord">
          <ac:chgData name="Thibaut JUZEAU" userId="b0006773-dc87-4b06-9a66-56a714a91882" providerId="ADAL" clId="{67A78F57-FF18-4B40-9425-4DA15B2EC15C}" dt="2020-12-17T11:56:55.393" v="6832" actId="122"/>
          <ac:spMkLst>
            <pc:docMk/>
            <pc:sldMk cId="2137116492" sldId="265"/>
            <ac:spMk id="22" creationId="{ED6A5AA7-CD97-45AE-8F43-0F1B65159A64}"/>
          </ac:spMkLst>
        </pc:spChg>
        <pc:spChg chg="add del">
          <ac:chgData name="Thibaut JUZEAU" userId="b0006773-dc87-4b06-9a66-56a714a91882" providerId="ADAL" clId="{67A78F57-FF18-4B40-9425-4DA15B2EC15C}" dt="2020-12-16T23:20:37.665" v="703" actId="26606"/>
          <ac:spMkLst>
            <pc:docMk/>
            <pc:sldMk cId="2137116492" sldId="265"/>
            <ac:spMk id="23" creationId="{0671A8AE-40A1-4631-A6B8-581AFF065482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23" creationId="{93C7253C-CA7F-4E32-84F2-660BFA5E8EE8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24" creationId="{774F2250-1847-4196-A674-F45765DDF3DB}"/>
          </ac:spMkLst>
        </pc:spChg>
        <pc:spChg chg="add del">
          <ac:chgData name="Thibaut JUZEAU" userId="b0006773-dc87-4b06-9a66-56a714a91882" providerId="ADAL" clId="{67A78F57-FF18-4B40-9425-4DA15B2EC15C}" dt="2020-12-16T23:20:37.665" v="703" actId="26606"/>
          <ac:spMkLst>
            <pc:docMk/>
            <pc:sldMk cId="2137116492" sldId="265"/>
            <ac:spMk id="24" creationId="{AB58EF07-17C2-48CF-ABB0-EEF1F17CB8F0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25" creationId="{04B5C7DC-5509-40E6-8840-CE049D89215C}"/>
          </ac:spMkLst>
        </pc:spChg>
        <pc:spChg chg="add del">
          <ac:chgData name="Thibaut JUZEAU" userId="b0006773-dc87-4b06-9a66-56a714a91882" providerId="ADAL" clId="{67A78F57-FF18-4B40-9425-4DA15B2EC15C}" dt="2020-12-16T23:20:37.665" v="703" actId="26606"/>
          <ac:spMkLst>
            <pc:docMk/>
            <pc:sldMk cId="2137116492" sldId="265"/>
            <ac:spMk id="25" creationId="{AF2F604E-43BE-4DC3-B983-E071523364F8}"/>
          </ac:spMkLst>
        </pc:spChg>
        <pc:spChg chg="add del">
          <ac:chgData name="Thibaut JUZEAU" userId="b0006773-dc87-4b06-9a66-56a714a91882" providerId="ADAL" clId="{67A78F57-FF18-4B40-9425-4DA15B2EC15C}" dt="2020-12-16T23:20:37.665" v="703" actId="26606"/>
          <ac:spMkLst>
            <pc:docMk/>
            <pc:sldMk cId="2137116492" sldId="265"/>
            <ac:spMk id="26" creationId="{08C9B587-E65E-4B52-B37C-ABEBB6E87928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26" creationId="{A85C90C8-2B21-40CA-877D-6FFBBD1A742E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27" creationId="{75EDA9DE-64B7-41BE-A21F-461F6480B06D}"/>
          </ac:spMkLst>
        </pc:spChg>
        <pc:spChg chg="add del">
          <ac:chgData name="Thibaut JUZEAU" userId="b0006773-dc87-4b06-9a66-56a714a91882" providerId="ADAL" clId="{67A78F57-FF18-4B40-9425-4DA15B2EC15C}" dt="2020-12-16T23:20:46.543" v="709" actId="26606"/>
          <ac:spMkLst>
            <pc:docMk/>
            <pc:sldMk cId="2137116492" sldId="265"/>
            <ac:spMk id="28" creationId="{2E614F1C-2D93-42D0-B229-768199449923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28" creationId="{F45D01F2-E95C-44C3-A790-6F5B02BD02B2}"/>
          </ac:spMkLst>
        </pc:spChg>
        <pc:spChg chg="add del mod">
          <ac:chgData name="Thibaut JUZEAU" userId="b0006773-dc87-4b06-9a66-56a714a91882" providerId="ADAL" clId="{67A78F57-FF18-4B40-9425-4DA15B2EC15C}" dt="2020-12-16T23:38:33.534" v="950" actId="21"/>
          <ac:spMkLst>
            <pc:docMk/>
            <pc:sldMk cId="2137116492" sldId="265"/>
            <ac:spMk id="30" creationId="{6996701C-830A-4D87-A81E-7F077A031A1E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30" creationId="{A588CC5A-85BC-4995-B236-40C4B462CAE6}"/>
          </ac:spMkLst>
        </pc:spChg>
        <pc:spChg chg="add">
          <ac:chgData name="Thibaut JUZEAU" userId="b0006773-dc87-4b06-9a66-56a714a91882" providerId="ADAL" clId="{67A78F57-FF18-4B40-9425-4DA15B2EC15C}" dt="2020-12-16T23:23:16.373" v="800" actId="26606"/>
          <ac:spMkLst>
            <pc:docMk/>
            <pc:sldMk cId="2137116492" sldId="265"/>
            <ac:spMk id="31" creationId="{98663357-1843-42BB-BC09-EACA8E00E598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32" creationId="{78C1F35E-2CCE-408C-984E-E0E1B096FAB2}"/>
          </ac:spMkLst>
        </pc:spChg>
        <pc:spChg chg="add del">
          <ac:chgData name="Thibaut JUZEAU" userId="b0006773-dc87-4b06-9a66-56a714a91882" providerId="ADAL" clId="{67A78F57-FF18-4B40-9425-4DA15B2EC15C}" dt="2020-12-16T23:23:05.290" v="793" actId="26606"/>
          <ac:spMkLst>
            <pc:docMk/>
            <pc:sldMk cId="2137116492" sldId="265"/>
            <ac:spMk id="32" creationId="{98663357-1843-42BB-BC09-EACA8E00E598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33" creationId="{1342C4B2-8219-4B18-B9B7-C130D8D413D2}"/>
          </ac:spMkLst>
        </pc:spChg>
        <pc:spChg chg="add del">
          <ac:chgData name="Thibaut JUZEAU" userId="b0006773-dc87-4b06-9a66-56a714a91882" providerId="ADAL" clId="{67A78F57-FF18-4B40-9425-4DA15B2EC15C}" dt="2020-12-16T23:23:10.986" v="797" actId="26606"/>
          <ac:spMkLst>
            <pc:docMk/>
            <pc:sldMk cId="2137116492" sldId="265"/>
            <ac:spMk id="34" creationId="{2E614F1C-2D93-42D0-B229-768199449923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34" creationId="{FAEAE8D5-F4F1-4802-9A25-4905EAD37C58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35" creationId="{9E1F8111-7732-4A72-AA28-E41EAF546778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36" creationId="{E925F2F5-B012-4F7A-82DE-C6BE3FE66044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37" creationId="{FA3B55AC-0A5B-4FE0-8C0C-6293B9E56023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38" creationId="{4F047005-3C7F-4C1F-88B7-4AF0B49076A2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39" creationId="{365609D2-265A-4460-BA08-0C03CC8FC71F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40" creationId="{1823803B-2DAC-42C0-A387-2150E4323832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41" creationId="{B1216E4E-5DE4-454B-A2A6-C4A22153D19D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42" creationId="{FBE992FE-99FA-4957-9CAD-FEDCF1DA9B05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43" creationId="{2E957117-CD9D-40D6-9E3B-6242AC3189D5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44" creationId="{D52E00F5-8D9F-40F9-AF1E-BD3EC15EA371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45" creationId="{166ECE42-BEA0-4EF4-BA10-8D8C9F64FA9B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46" creationId="{BEB8C5B4-B81D-487B-BB09-51921C433C45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47" creationId="{E7E5BFA9-D819-48A9-BF5E-6DFE2C5AAF32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48" creationId="{968B4C93-2F01-4585-AB8E-E7FC540602B5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49" creationId="{34F975B9-666C-4228-87A2-9A3CE98B6F54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50" creationId="{CD164CEF-8D49-4F49-86F8-4144DA23EA93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51" creationId="{591C4654-D860-4E82-BC41-36742CB80BF6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52" creationId="{32DE356E-A578-480F-A12C-1D3EB738E65E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53" creationId="{25CEB6F5-40BD-4E56-AA2E-658ABE8CDAF1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54" creationId="{ABFC4556-7B58-4C82-91AC-54E2999E2119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55" creationId="{6EBC3964-D1FC-4954-A26D-19E5E5AF4E0D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56" creationId="{C5761497-E756-4EF1-B298-D1F5783B335C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57" creationId="{8ACD8AA4-CADE-4409-9DBF-62B8760A665B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58" creationId="{D6C98958-C6F6-4B98-8BE2-5FF7A37FC7A4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59" creationId="{11632EB4-1DDF-4050-A092-C0B93F422D12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60" creationId="{1D5247F2-F554-4190-BD57-16FD2188A0B7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61" creationId="{9F5F52D5-74AB-459D-99B6-D8B5A38DFDDC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62" creationId="{8E0044C9-8119-433B-A05F-281952F9CAF6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63" creationId="{93F7AED5-4B6E-4655-8DF0-261A9CA9BB2A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64" creationId="{60E6BA43-0D35-4B5A-A111-560BCB269146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65" creationId="{7B647E60-D1E7-4FCD-8C10-1E6C28078886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66" creationId="{34CC4D74-720D-4E44-BBA8-0E3A6C385972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67" creationId="{C62C089B-05AB-4C98-A2DF-500D922AE6A2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68" creationId="{47C9B6C9-0DFB-4484-885F-A7022E67CA54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69" creationId="{D27CC8BA-2FD3-4027-9C18-0E6128123183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70" creationId="{3861EEB0-9C41-48A4-8C13-236692E84D66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71" creationId="{56413E1D-A694-43DA-B8F4-123DE459EF99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72" creationId="{DEB92BD2-40FB-45B0-AF36-970DEB1E7BE1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73" creationId="{1A24668D-86B7-4461-9196-1A8A0E0AADA4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74" creationId="{16060E69-4765-484B-A582-FE2AF48E3357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75" creationId="{0EAFD294-25E3-44A3-A6F9-725088E15C30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76" creationId="{DEF4BFE4-C64D-4637-AFD4-A9BF5846F048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77" creationId="{53501A3E-4E50-43D3-B88D-F004479817B4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78" creationId="{461918BF-8C3E-406D-8297-CAB4625064A2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79" creationId="{63FFC16E-5CF6-4600-8955-95F9D94E6FB5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80" creationId="{185A753F-CB85-439B-83D2-FD1EF1EA9F1F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81" creationId="{D2BFFB55-8CC8-4EBF-BC42-BEE62821A654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82" creationId="{C1E9E39E-B861-4269-B76F-62EDFE410F11}"/>
          </ac:spMkLst>
        </pc:spChg>
        <pc:spChg chg="mod">
          <ac:chgData name="Thibaut JUZEAU" userId="b0006773-dc87-4b06-9a66-56a714a91882" providerId="ADAL" clId="{67A78F57-FF18-4B40-9425-4DA15B2EC15C}" dt="2020-12-17T14:09:19.081" v="9805"/>
          <ac:spMkLst>
            <pc:docMk/>
            <pc:sldMk cId="2137116492" sldId="265"/>
            <ac:spMk id="83" creationId="{E5C5B89E-4B48-4A7A-BB60-7B02F1289FC0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91" creationId="{39EBF64C-1368-4E93-9E6B-BD98EBBFBC4B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92" creationId="{A491451D-2656-40C9-842F-E2310950302A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93" creationId="{F9C249B9-101F-4DF2-8DC7-3C64F1A49BCE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94" creationId="{8A2D863C-AB8B-4399-806A-83960E5959F8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95" creationId="{756D0CC3-915B-4665-926B-8F94E8EEBDB5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96" creationId="{FD3D7ED3-1CDA-4061-A588-9B946E5B7E72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97" creationId="{2C15F5E3-CCB5-4B02-896C-C69CC3C73FF7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98" creationId="{35EBEF4C-F7E2-46C5-AFD8-F614FB0AAD5A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99" creationId="{0C162277-E402-413E-815E-E352A0D68FC0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00" creationId="{E99026D6-9A01-4025-A9AA-EFA275D94470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01" creationId="{772AFE18-AF13-421D-A56C-D37698C21258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02" creationId="{58E3EED1-7E54-4B3E-A2DB-DF73D77D5BF3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03" creationId="{B4D8ACE5-7557-47C5-A3D8-628852A1C35A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04" creationId="{02692D7B-EE02-4E09-BCA4-422B3988CB69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05" creationId="{61E30A15-5632-4575-9AC8-B9BA0999A960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06" creationId="{A7FEC9B7-5866-4F9D-8F89-69289D8D6139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07" creationId="{20063498-7D9A-40B9-8255-BD5E38D584E0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08" creationId="{7635B076-979A-45AD-9336-9F85A0D2E7E3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09" creationId="{7FB43076-5B40-4856-B1E1-C231EA307CAF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10" creationId="{6A046A1C-E1A7-4E31-82E4-F268A8C8544A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11" creationId="{A8C20152-45DB-43BF-BA28-4151B81DCA65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12" creationId="{D80E8E7A-9C2F-4683-8FA1-CE19B6C52C05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13" creationId="{52C62914-7926-4D96-99C6-2903E2AB9C70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14" creationId="{573AA577-7DD8-42C5-9021-856784F6C590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15" creationId="{F6DFA99B-120A-4BB9-85F6-96D719D192B2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16" creationId="{D4A24163-1315-4511-9BEC-A8AEF4B6B0D2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17" creationId="{9D5C5F9A-DD86-4E0D-B599-B0534A05C3F7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18" creationId="{7BC68E2E-0021-4B8E-8A4A-B139BD0E3419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19" creationId="{C5805F04-7EBB-42F3-ACCA-737D2F0878E5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20" creationId="{6D2FE217-58CD-40D8-B7AE-5F5EE1312C54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21" creationId="{8C11C214-4C10-4351-9EAB-E148C980EA8F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22" creationId="{BDCA8BDF-81A0-46FB-9EF2-DA3F592F7C16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23" creationId="{DC656314-5160-4C3B-AA58-C53084C6C545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24" creationId="{8394B637-CA39-4B1B-B708-AF58EBAC6381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25" creationId="{E2C704FB-BE09-487F-B370-EB953E1EB5E9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26" creationId="{14BAA0E5-9807-48A5-B301-E142A03566A5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27" creationId="{D27B6BA4-19B5-444F-BFE0-361A4A99B46D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28" creationId="{FD48D080-39AB-4D61-90A9-439F30061177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29" creationId="{F8825F0F-8AC5-436B-838A-4E99B7948410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30" creationId="{A662414E-A2CB-4278-BD58-83EC4553831D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31" creationId="{E33F0F8D-2F83-4DF9-B01E-96002CC3D427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32" creationId="{85A40A3A-55E2-40B8-9989-ACF82657B5E8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33" creationId="{7C297A0A-5185-4D29-B647-C6626445BA64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34" creationId="{01E30479-876B-47FB-8674-20EF1B139FEF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35" creationId="{0F52A2BC-3C54-45FD-81F1-5F8237CC67C0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36" creationId="{AD04305D-A08A-4ACD-A213-19D31B3DEF25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37" creationId="{50AD65F1-B130-4F12-AD3C-87A3127A14B8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38" creationId="{41ED5B9F-55BA-4C16-AFD6-45B8C0D6D089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39" creationId="{9D48E12E-953A-479A-9CFD-32182D96EBF4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40" creationId="{F04A7BE9-463A-4372-B826-2A63D58299D2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41" creationId="{904AFDA9-268D-400F-8139-BFCC7B53FC81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42" creationId="{5AEADD11-20A9-41A8-ABE8-376CBEF0D2B7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43" creationId="{D534D617-5CFD-4C3A-9A45-9FA80B6685DA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44" creationId="{EDEA4B9B-031D-4A00-BB54-E8C6D9F1A613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45" creationId="{E74FC3D8-B99B-4D48-9D55-72D757D56CF5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46" creationId="{731E88F4-B8AC-43D6-9BE1-BC1B716B8A0E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47" creationId="{1002D45C-3746-4EA0-A19A-8DE6CCBC7BE7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48" creationId="{5CDC665E-2EBD-4536-B2F2-8B7B3F7A06CD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49" creationId="{AD75098E-612A-4734-8DE5-7AB6DECA408A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50" creationId="{12C47CEE-63AD-4B9B-B5E6-580F1E848008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51" creationId="{BA363399-FB63-44DC-9486-E2404E4C7619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52" creationId="{6974AA8B-87E5-4ECF-B411-1D83C7D598FB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53" creationId="{C514FA19-297E-4DB1-9238-3F6572EE5982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54" creationId="{83600A69-EB0C-49F3-9935-643C0D6B8271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55" creationId="{48FEEEFE-BA55-42EA-AAE6-79890A324C8B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56" creationId="{9708418D-7AAC-43E5-BC73-60A3727E4837}"/>
          </ac:spMkLst>
        </pc:spChg>
        <pc:spChg chg="mod">
          <ac:chgData name="Thibaut JUZEAU" userId="b0006773-dc87-4b06-9a66-56a714a91882" providerId="ADAL" clId="{67A78F57-FF18-4B40-9425-4DA15B2EC15C}" dt="2020-12-17T14:09:49.424" v="9815" actId="1076"/>
          <ac:spMkLst>
            <pc:docMk/>
            <pc:sldMk cId="2137116492" sldId="265"/>
            <ac:spMk id="157" creationId="{4C60E642-9F23-4038-B0AF-B523845EB661}"/>
          </ac:spMkLst>
        </pc:spChg>
        <pc:spChg chg="add mod ord">
          <ac:chgData name="Thibaut JUZEAU" userId="b0006773-dc87-4b06-9a66-56a714a91882" providerId="ADAL" clId="{67A78F57-FF18-4B40-9425-4DA15B2EC15C}" dt="2020-12-17T14:09:45.246" v="9814" actId="167"/>
          <ac:spMkLst>
            <pc:docMk/>
            <pc:sldMk cId="2137116492" sldId="265"/>
            <ac:spMk id="158" creationId="{F03795CD-A362-4DC0-BE7D-76E47AA90354}"/>
          </ac:spMkLst>
        </pc:spChg>
        <pc:grpChg chg="add del mod">
          <ac:chgData name="Thibaut JUZEAU" userId="b0006773-dc87-4b06-9a66-56a714a91882" providerId="ADAL" clId="{67A78F57-FF18-4B40-9425-4DA15B2EC15C}" dt="2020-12-17T14:09:20.456" v="9806"/>
          <ac:grpSpMkLst>
            <pc:docMk/>
            <pc:sldMk cId="2137116492" sldId="265"/>
            <ac:grpSpMk id="7" creationId="{8C489079-F661-4D12-9C89-84B953C6A14B}"/>
          </ac:grpSpMkLst>
        </pc:grpChg>
        <pc:grpChg chg="mod">
          <ac:chgData name="Thibaut JUZEAU" userId="b0006773-dc87-4b06-9a66-56a714a91882" providerId="ADAL" clId="{67A78F57-FF18-4B40-9425-4DA15B2EC15C}" dt="2020-12-17T14:09:19.081" v="9805"/>
          <ac:grpSpMkLst>
            <pc:docMk/>
            <pc:sldMk cId="2137116492" sldId="265"/>
            <ac:grpSpMk id="8" creationId="{892321E0-112C-43BD-8205-0435C469677F}"/>
          </ac:grpSpMkLst>
        </pc:grpChg>
        <pc:grpChg chg="mod">
          <ac:chgData name="Thibaut JUZEAU" userId="b0006773-dc87-4b06-9a66-56a714a91882" providerId="ADAL" clId="{67A78F57-FF18-4B40-9425-4DA15B2EC15C}" dt="2020-12-17T14:09:19.081" v="9805"/>
          <ac:grpSpMkLst>
            <pc:docMk/>
            <pc:sldMk cId="2137116492" sldId="265"/>
            <ac:grpSpMk id="9" creationId="{90961B73-AE0C-4500-A004-1B7A3511C10A}"/>
          </ac:grpSpMkLst>
        </pc:grpChg>
        <pc:grpChg chg="mod">
          <ac:chgData name="Thibaut JUZEAU" userId="b0006773-dc87-4b06-9a66-56a714a91882" providerId="ADAL" clId="{67A78F57-FF18-4B40-9425-4DA15B2EC15C}" dt="2020-12-17T14:09:19.081" v="9805"/>
          <ac:grpSpMkLst>
            <pc:docMk/>
            <pc:sldMk cId="2137116492" sldId="265"/>
            <ac:grpSpMk id="10" creationId="{E5E9F7AF-42FE-4327-82F4-765AB4A47E91}"/>
          </ac:grpSpMkLst>
        </pc:grpChg>
        <pc:grpChg chg="mod">
          <ac:chgData name="Thibaut JUZEAU" userId="b0006773-dc87-4b06-9a66-56a714a91882" providerId="ADAL" clId="{67A78F57-FF18-4B40-9425-4DA15B2EC15C}" dt="2020-12-17T14:09:19.081" v="9805"/>
          <ac:grpSpMkLst>
            <pc:docMk/>
            <pc:sldMk cId="2137116492" sldId="265"/>
            <ac:grpSpMk id="11" creationId="{943824DA-B3D5-4F1A-9B26-5DBCDA4FE92D}"/>
          </ac:grpSpMkLst>
        </pc:grpChg>
        <pc:grpChg chg="mod">
          <ac:chgData name="Thibaut JUZEAU" userId="b0006773-dc87-4b06-9a66-56a714a91882" providerId="ADAL" clId="{67A78F57-FF18-4B40-9425-4DA15B2EC15C}" dt="2020-12-17T14:09:19.081" v="9805"/>
          <ac:grpSpMkLst>
            <pc:docMk/>
            <pc:sldMk cId="2137116492" sldId="265"/>
            <ac:grpSpMk id="12" creationId="{10AAB703-CA05-493D-8FEB-C9332CB1AE1E}"/>
          </ac:grpSpMkLst>
        </pc:grpChg>
        <pc:grpChg chg="mod">
          <ac:chgData name="Thibaut JUZEAU" userId="b0006773-dc87-4b06-9a66-56a714a91882" providerId="ADAL" clId="{67A78F57-FF18-4B40-9425-4DA15B2EC15C}" dt="2020-12-17T14:09:19.081" v="9805"/>
          <ac:grpSpMkLst>
            <pc:docMk/>
            <pc:sldMk cId="2137116492" sldId="265"/>
            <ac:grpSpMk id="13" creationId="{4C44363A-B1A9-4D0B-841A-284761B244A4}"/>
          </ac:grpSpMkLst>
        </pc:grpChg>
        <pc:grpChg chg="add mod">
          <ac:chgData name="Thibaut JUZEAU" userId="b0006773-dc87-4b06-9a66-56a714a91882" providerId="ADAL" clId="{67A78F57-FF18-4B40-9425-4DA15B2EC15C}" dt="2020-12-17T14:09:49.424" v="9815" actId="1076"/>
          <ac:grpSpMkLst>
            <pc:docMk/>
            <pc:sldMk cId="2137116492" sldId="265"/>
            <ac:grpSpMk id="84" creationId="{C37FB1A3-959E-41BA-8EB9-78FC9A2E8197}"/>
          </ac:grpSpMkLst>
        </pc:grpChg>
        <pc:grpChg chg="mod">
          <ac:chgData name="Thibaut JUZEAU" userId="b0006773-dc87-4b06-9a66-56a714a91882" providerId="ADAL" clId="{67A78F57-FF18-4B40-9425-4DA15B2EC15C}" dt="2020-12-17T14:09:49.424" v="9815" actId="1076"/>
          <ac:grpSpMkLst>
            <pc:docMk/>
            <pc:sldMk cId="2137116492" sldId="265"/>
            <ac:grpSpMk id="85" creationId="{92D8F069-0A77-4175-AFA8-E241BEB82583}"/>
          </ac:grpSpMkLst>
        </pc:grpChg>
        <pc:grpChg chg="mod">
          <ac:chgData name="Thibaut JUZEAU" userId="b0006773-dc87-4b06-9a66-56a714a91882" providerId="ADAL" clId="{67A78F57-FF18-4B40-9425-4DA15B2EC15C}" dt="2020-12-17T14:09:49.424" v="9815" actId="1076"/>
          <ac:grpSpMkLst>
            <pc:docMk/>
            <pc:sldMk cId="2137116492" sldId="265"/>
            <ac:grpSpMk id="86" creationId="{01E3E0E8-7A4D-4283-8285-D2D40865D227}"/>
          </ac:grpSpMkLst>
        </pc:grpChg>
        <pc:grpChg chg="mod">
          <ac:chgData name="Thibaut JUZEAU" userId="b0006773-dc87-4b06-9a66-56a714a91882" providerId="ADAL" clId="{67A78F57-FF18-4B40-9425-4DA15B2EC15C}" dt="2020-12-17T14:09:49.424" v="9815" actId="1076"/>
          <ac:grpSpMkLst>
            <pc:docMk/>
            <pc:sldMk cId="2137116492" sldId="265"/>
            <ac:grpSpMk id="87" creationId="{AE7E0034-5508-4E1E-B6B5-78A37EB67464}"/>
          </ac:grpSpMkLst>
        </pc:grpChg>
        <pc:grpChg chg="mod">
          <ac:chgData name="Thibaut JUZEAU" userId="b0006773-dc87-4b06-9a66-56a714a91882" providerId="ADAL" clId="{67A78F57-FF18-4B40-9425-4DA15B2EC15C}" dt="2020-12-17T14:09:49.424" v="9815" actId="1076"/>
          <ac:grpSpMkLst>
            <pc:docMk/>
            <pc:sldMk cId="2137116492" sldId="265"/>
            <ac:grpSpMk id="88" creationId="{E446672F-4A02-491B-80D8-27BF4D989812}"/>
          </ac:grpSpMkLst>
        </pc:grpChg>
        <pc:grpChg chg="mod">
          <ac:chgData name="Thibaut JUZEAU" userId="b0006773-dc87-4b06-9a66-56a714a91882" providerId="ADAL" clId="{67A78F57-FF18-4B40-9425-4DA15B2EC15C}" dt="2020-12-17T14:09:49.424" v="9815" actId="1076"/>
          <ac:grpSpMkLst>
            <pc:docMk/>
            <pc:sldMk cId="2137116492" sldId="265"/>
            <ac:grpSpMk id="89" creationId="{452C15EF-85E3-47D8-8817-12523ACE0BCE}"/>
          </ac:grpSpMkLst>
        </pc:grpChg>
        <pc:grpChg chg="mod">
          <ac:chgData name="Thibaut JUZEAU" userId="b0006773-dc87-4b06-9a66-56a714a91882" providerId="ADAL" clId="{67A78F57-FF18-4B40-9425-4DA15B2EC15C}" dt="2020-12-17T14:09:49.424" v="9815" actId="1076"/>
          <ac:grpSpMkLst>
            <pc:docMk/>
            <pc:sldMk cId="2137116492" sldId="265"/>
            <ac:grpSpMk id="90" creationId="{15982ACF-27FD-4399-83B8-FBFC6C5293E5}"/>
          </ac:grpSpMkLst>
        </pc:grpChg>
        <pc:picChg chg="add del mod">
          <ac:chgData name="Thibaut JUZEAU" userId="b0006773-dc87-4b06-9a66-56a714a91882" providerId="ADAL" clId="{67A78F57-FF18-4B40-9425-4DA15B2EC15C}" dt="2020-12-16T23:21:22.547" v="725" actId="478"/>
          <ac:picMkLst>
            <pc:docMk/>
            <pc:sldMk cId="2137116492" sldId="265"/>
            <ac:picMk id="5" creationId="{1CC56F74-1B22-4D21-B110-738728E95983}"/>
          </ac:picMkLst>
        </pc:picChg>
        <pc:picChg chg="add del mod">
          <ac:chgData name="Thibaut JUZEAU" userId="b0006773-dc87-4b06-9a66-56a714a91882" providerId="ADAL" clId="{67A78F57-FF18-4B40-9425-4DA15B2EC15C}" dt="2020-12-16T23:20:53.382" v="710"/>
          <ac:picMkLst>
            <pc:docMk/>
            <pc:sldMk cId="2137116492" sldId="265"/>
            <ac:picMk id="7" creationId="{4BB71571-D366-4BE8-B992-C1DE377442FD}"/>
          </ac:picMkLst>
        </pc:picChg>
        <pc:picChg chg="add del mod">
          <ac:chgData name="Thibaut JUZEAU" userId="b0006773-dc87-4b06-9a66-56a714a91882" providerId="ADAL" clId="{67A78F57-FF18-4B40-9425-4DA15B2EC15C}" dt="2020-12-16T23:22:40.163" v="789" actId="21"/>
          <ac:picMkLst>
            <pc:docMk/>
            <pc:sldMk cId="2137116492" sldId="265"/>
            <ac:picMk id="8" creationId="{9C0372CA-7FFB-45FA-92B0-E5FEF62F81D7}"/>
          </ac:picMkLst>
        </pc:picChg>
        <pc:picChg chg="add del mod">
          <ac:chgData name="Thibaut JUZEAU" userId="b0006773-dc87-4b06-9a66-56a714a91882" providerId="ADAL" clId="{67A78F57-FF18-4B40-9425-4DA15B2EC15C}" dt="2020-12-16T23:23:12.837" v="798" actId="21"/>
          <ac:picMkLst>
            <pc:docMk/>
            <pc:sldMk cId="2137116492" sldId="265"/>
            <ac:picMk id="27" creationId="{61B8DB03-8CF4-43DC-B1E7-0CC9E81E6506}"/>
          </ac:picMkLst>
        </pc:picChg>
        <pc:picChg chg="add del mod">
          <ac:chgData name="Thibaut JUZEAU" userId="b0006773-dc87-4b06-9a66-56a714a91882" providerId="ADAL" clId="{67A78F57-FF18-4B40-9425-4DA15B2EC15C}" dt="2020-12-17T14:09:17.591" v="9804" actId="478"/>
          <ac:picMkLst>
            <pc:docMk/>
            <pc:sldMk cId="2137116492" sldId="265"/>
            <ac:picMk id="29" creationId="{781EB9B1-F234-4161-B115-00CE7D767C06}"/>
          </ac:picMkLst>
        </pc:picChg>
      </pc:sldChg>
      <pc:sldChg chg="addSp delSp modSp del mod modClrScheme chgLayout">
        <pc:chgData name="Thibaut JUZEAU" userId="b0006773-dc87-4b06-9a66-56a714a91882" providerId="ADAL" clId="{67A78F57-FF18-4B40-9425-4DA15B2EC15C}" dt="2020-12-17T08:56:35.208" v="2956" actId="47"/>
        <pc:sldMkLst>
          <pc:docMk/>
          <pc:sldMk cId="4077574875" sldId="269"/>
        </pc:sldMkLst>
        <pc:spChg chg="add mod ord">
          <ac:chgData name="Thibaut JUZEAU" userId="b0006773-dc87-4b06-9a66-56a714a91882" providerId="ADAL" clId="{67A78F57-FF18-4B40-9425-4DA15B2EC15C}" dt="2020-12-16T23:48:08.418" v="1084" actId="700"/>
          <ac:spMkLst>
            <pc:docMk/>
            <pc:sldMk cId="4077574875" sldId="269"/>
            <ac:spMk id="6" creationId="{622C8543-D2AA-4D14-B18D-2FEF757C5220}"/>
          </ac:spMkLst>
        </pc:spChg>
        <pc:spChg chg="mod">
          <ac:chgData name="Thibaut JUZEAU" userId="b0006773-dc87-4b06-9a66-56a714a91882" providerId="ADAL" clId="{67A78F57-FF18-4B40-9425-4DA15B2EC15C}" dt="2020-12-17T00:49:27.330" v="2514"/>
          <ac:spMkLst>
            <pc:docMk/>
            <pc:sldMk cId="4077574875" sldId="269"/>
            <ac:spMk id="10" creationId="{AE237F52-E3D8-40B0-A243-736FD6432B20}"/>
          </ac:spMkLst>
        </pc:spChg>
        <pc:spChg chg="mod">
          <ac:chgData name="Thibaut JUZEAU" userId="b0006773-dc87-4b06-9a66-56a714a91882" providerId="ADAL" clId="{67A78F57-FF18-4B40-9425-4DA15B2EC15C}" dt="2020-12-17T00:49:27.330" v="2514"/>
          <ac:spMkLst>
            <pc:docMk/>
            <pc:sldMk cId="4077574875" sldId="269"/>
            <ac:spMk id="11" creationId="{350D7048-4D00-402E-AC0D-69DF45BA8439}"/>
          </ac:spMkLst>
        </pc:spChg>
        <pc:spChg chg="mod">
          <ac:chgData name="Thibaut JUZEAU" userId="b0006773-dc87-4b06-9a66-56a714a91882" providerId="ADAL" clId="{67A78F57-FF18-4B40-9425-4DA15B2EC15C}" dt="2020-12-17T00:49:27.330" v="2514"/>
          <ac:spMkLst>
            <pc:docMk/>
            <pc:sldMk cId="4077574875" sldId="269"/>
            <ac:spMk id="12" creationId="{F7925CCD-D865-4DEE-B5CC-B955AA88FC70}"/>
          </ac:spMkLst>
        </pc:spChg>
        <pc:spChg chg="mod">
          <ac:chgData name="Thibaut JUZEAU" userId="b0006773-dc87-4b06-9a66-56a714a91882" providerId="ADAL" clId="{67A78F57-FF18-4B40-9425-4DA15B2EC15C}" dt="2020-12-17T00:49:27.330" v="2514"/>
          <ac:spMkLst>
            <pc:docMk/>
            <pc:sldMk cId="4077574875" sldId="269"/>
            <ac:spMk id="13" creationId="{0FBE6DC9-CA94-48D7-B69C-CEF84FBFE5E2}"/>
          </ac:spMkLst>
        </pc:spChg>
        <pc:spChg chg="mod">
          <ac:chgData name="Thibaut JUZEAU" userId="b0006773-dc87-4b06-9a66-56a714a91882" providerId="ADAL" clId="{67A78F57-FF18-4B40-9425-4DA15B2EC15C}" dt="2020-12-17T00:49:27.330" v="2514"/>
          <ac:spMkLst>
            <pc:docMk/>
            <pc:sldMk cId="4077574875" sldId="269"/>
            <ac:spMk id="14" creationId="{FB97E890-1F91-42CA-BF0C-A84F2076F523}"/>
          </ac:spMkLst>
        </pc:spChg>
        <pc:spChg chg="mod">
          <ac:chgData name="Thibaut JUZEAU" userId="b0006773-dc87-4b06-9a66-56a714a91882" providerId="ADAL" clId="{67A78F57-FF18-4B40-9425-4DA15B2EC15C}" dt="2020-12-17T00:49:27.330" v="2514"/>
          <ac:spMkLst>
            <pc:docMk/>
            <pc:sldMk cId="4077574875" sldId="269"/>
            <ac:spMk id="15" creationId="{679A72AC-5714-4BEF-806F-19F5AF5B387D}"/>
          </ac:spMkLst>
        </pc:spChg>
        <pc:spChg chg="mod">
          <ac:chgData name="Thibaut JUZEAU" userId="b0006773-dc87-4b06-9a66-56a714a91882" providerId="ADAL" clId="{67A78F57-FF18-4B40-9425-4DA15B2EC15C}" dt="2020-12-17T00:49:27.330" v="2514"/>
          <ac:spMkLst>
            <pc:docMk/>
            <pc:sldMk cId="4077574875" sldId="269"/>
            <ac:spMk id="17" creationId="{9100BE90-CC8D-4A88-89E0-EDBE146AA4ED}"/>
          </ac:spMkLst>
        </pc:spChg>
        <pc:spChg chg="mod">
          <ac:chgData name="Thibaut JUZEAU" userId="b0006773-dc87-4b06-9a66-56a714a91882" providerId="ADAL" clId="{67A78F57-FF18-4B40-9425-4DA15B2EC15C}" dt="2020-12-17T00:49:27.330" v="2514"/>
          <ac:spMkLst>
            <pc:docMk/>
            <pc:sldMk cId="4077574875" sldId="269"/>
            <ac:spMk id="18" creationId="{01E65FCC-1FD2-4B54-A807-2690773EFDC4}"/>
          </ac:spMkLst>
        </pc:spChg>
        <pc:spChg chg="mod">
          <ac:chgData name="Thibaut JUZEAU" userId="b0006773-dc87-4b06-9a66-56a714a91882" providerId="ADAL" clId="{67A78F57-FF18-4B40-9425-4DA15B2EC15C}" dt="2020-12-17T00:49:27.330" v="2514"/>
          <ac:spMkLst>
            <pc:docMk/>
            <pc:sldMk cId="4077574875" sldId="269"/>
            <ac:spMk id="19" creationId="{2EDC86DA-25D5-4A3C-97E7-009452A8B87C}"/>
          </ac:spMkLst>
        </pc:spChg>
        <pc:spChg chg="mod">
          <ac:chgData name="Thibaut JUZEAU" userId="b0006773-dc87-4b06-9a66-56a714a91882" providerId="ADAL" clId="{67A78F57-FF18-4B40-9425-4DA15B2EC15C}" dt="2020-12-17T00:49:27.330" v="2514"/>
          <ac:spMkLst>
            <pc:docMk/>
            <pc:sldMk cId="4077574875" sldId="269"/>
            <ac:spMk id="20" creationId="{C2F2EC48-271A-450A-88F6-966F224A73E0}"/>
          </ac:spMkLst>
        </pc:spChg>
        <pc:grpChg chg="add del mod">
          <ac:chgData name="Thibaut JUZEAU" userId="b0006773-dc87-4b06-9a66-56a714a91882" providerId="ADAL" clId="{67A78F57-FF18-4B40-9425-4DA15B2EC15C}" dt="2020-12-17T00:52:38.103" v="2530" actId="21"/>
          <ac:grpSpMkLst>
            <pc:docMk/>
            <pc:sldMk cId="4077574875" sldId="269"/>
            <ac:grpSpMk id="5" creationId="{F23B455F-A93B-4B71-A3AC-53B5CC0B18A0}"/>
          </ac:grpSpMkLst>
        </pc:grpChg>
        <pc:grpChg chg="mod">
          <ac:chgData name="Thibaut JUZEAU" userId="b0006773-dc87-4b06-9a66-56a714a91882" providerId="ADAL" clId="{67A78F57-FF18-4B40-9425-4DA15B2EC15C}" dt="2020-12-17T00:49:27.330" v="2514"/>
          <ac:grpSpMkLst>
            <pc:docMk/>
            <pc:sldMk cId="4077574875" sldId="269"/>
            <ac:grpSpMk id="7" creationId="{0F7A967F-DF5F-4BAB-A6F8-1236208D3BCB}"/>
          </ac:grpSpMkLst>
        </pc:grpChg>
        <pc:grpChg chg="mod">
          <ac:chgData name="Thibaut JUZEAU" userId="b0006773-dc87-4b06-9a66-56a714a91882" providerId="ADAL" clId="{67A78F57-FF18-4B40-9425-4DA15B2EC15C}" dt="2020-12-17T00:49:27.330" v="2514"/>
          <ac:grpSpMkLst>
            <pc:docMk/>
            <pc:sldMk cId="4077574875" sldId="269"/>
            <ac:grpSpMk id="8" creationId="{121231C5-8051-400F-B326-17E2B68F36AF}"/>
          </ac:grpSpMkLst>
        </pc:grpChg>
        <pc:grpChg chg="mod">
          <ac:chgData name="Thibaut JUZEAU" userId="b0006773-dc87-4b06-9a66-56a714a91882" providerId="ADAL" clId="{67A78F57-FF18-4B40-9425-4DA15B2EC15C}" dt="2020-12-17T00:49:27.330" v="2514"/>
          <ac:grpSpMkLst>
            <pc:docMk/>
            <pc:sldMk cId="4077574875" sldId="269"/>
            <ac:grpSpMk id="9" creationId="{1FE49089-F5B5-4582-9ACA-678AF863FFAA}"/>
          </ac:grpSpMkLst>
        </pc:grpChg>
        <pc:grpChg chg="mod">
          <ac:chgData name="Thibaut JUZEAU" userId="b0006773-dc87-4b06-9a66-56a714a91882" providerId="ADAL" clId="{67A78F57-FF18-4B40-9425-4DA15B2EC15C}" dt="2020-12-17T00:49:27.330" v="2514"/>
          <ac:grpSpMkLst>
            <pc:docMk/>
            <pc:sldMk cId="4077574875" sldId="269"/>
            <ac:grpSpMk id="16" creationId="{601C6266-A002-440D-9F2D-93E756CAEC63}"/>
          </ac:grpSpMkLst>
        </pc:grpChg>
      </pc:sldChg>
      <pc:sldChg chg="addSp delSp modSp mod modClrScheme chgLayout">
        <pc:chgData name="Thibaut JUZEAU" userId="b0006773-dc87-4b06-9a66-56a714a91882" providerId="ADAL" clId="{67A78F57-FF18-4B40-9425-4DA15B2EC15C}" dt="2020-12-17T14:16:10.930" v="9898" actId="122"/>
        <pc:sldMkLst>
          <pc:docMk/>
          <pc:sldMk cId="3150154635" sldId="270"/>
        </pc:sldMkLst>
        <pc:spChg chg="del mod">
          <ac:chgData name="Thibaut JUZEAU" userId="b0006773-dc87-4b06-9a66-56a714a91882" providerId="ADAL" clId="{67A78F57-FF18-4B40-9425-4DA15B2EC15C}" dt="2020-12-17T09:53:35.451" v="4603" actId="478"/>
          <ac:spMkLst>
            <pc:docMk/>
            <pc:sldMk cId="3150154635" sldId="270"/>
            <ac:spMk id="4" creationId="{1F6B885F-0D46-40B1-AD25-11FF1651F288}"/>
          </ac:spMkLst>
        </pc:spChg>
        <pc:spChg chg="add mod ord">
          <ac:chgData name="Thibaut JUZEAU" userId="b0006773-dc87-4b06-9a66-56a714a91882" providerId="ADAL" clId="{67A78F57-FF18-4B40-9425-4DA15B2EC15C}" dt="2020-12-17T12:18:44.874" v="7919" actId="700"/>
          <ac:spMkLst>
            <pc:docMk/>
            <pc:sldMk cId="3150154635" sldId="270"/>
            <ac:spMk id="6" creationId="{622C8543-D2AA-4D14-B18D-2FEF757C5220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7" creationId="{F87C3B86-8790-4C8C-89C9-49F2215265BB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8" creationId="{63827034-DD78-4D05-9110-3539B5FCD1ED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12" creationId="{005DD666-20C2-467F-A4F1-E62AA409EADF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13" creationId="{409AC3CC-2387-41A9-A066-8FA18B497205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14" creationId="{E5852CE9-5417-4516-8365-57E5AB3B8EEA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15" creationId="{276487F1-0DBF-47CD-8CB4-0EABFC31F6C6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16" creationId="{1F6DF70B-4CD5-4639-8AC2-6413BD482E7C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17" creationId="{E9865251-3C79-4EA6-BD1C-10451AA8B929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19" creationId="{0C13DC8F-1E98-4876-AB33-52B17D6FCF60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20" creationId="{0C31BA83-2B44-41E9-A2F6-DFB2062FF789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21" creationId="{CC69E9BF-0C1B-4534-B9D9-36D16E63BB5E}"/>
          </ac:spMkLst>
        </pc:spChg>
        <pc:spChg chg="mod">
          <ac:chgData name="Thibaut JUZEAU" userId="b0006773-dc87-4b06-9a66-56a714a91882" providerId="ADAL" clId="{67A78F57-FF18-4B40-9425-4DA15B2EC15C}" dt="2020-12-17T09:45:45.745" v="4296"/>
          <ac:spMkLst>
            <pc:docMk/>
            <pc:sldMk cId="3150154635" sldId="270"/>
            <ac:spMk id="22" creationId="{F909685A-044D-4CD7-BDC5-92BDFC873C00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24" creationId="{18B1A446-2D70-47E5-9BDE-E3BC1D4CC312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25" creationId="{6B802EAE-51BE-47DA-97DE-F5485999EC87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29" creationId="{D7BEA5FD-1DD5-4AE6-8C89-DE62AD2C8101}"/>
          </ac:spMkLst>
        </pc:spChg>
        <pc:spChg chg="mod">
          <ac:chgData name="Thibaut JUZEAU" userId="b0006773-dc87-4b06-9a66-56a714a91882" providerId="ADAL" clId="{67A78F57-FF18-4B40-9425-4DA15B2EC15C}" dt="2020-12-17T14:14:53.100" v="9884" actId="403"/>
          <ac:spMkLst>
            <pc:docMk/>
            <pc:sldMk cId="3150154635" sldId="270"/>
            <ac:spMk id="30" creationId="{53E1AF52-CCED-4A01-9CBC-27684FA15231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30" creationId="{EF1CE710-1A65-41B0-B8B5-8BC59FCAE5AE}"/>
          </ac:spMkLst>
        </pc:spChg>
        <pc:spChg chg="mod">
          <ac:chgData name="Thibaut JUZEAU" userId="b0006773-dc87-4b06-9a66-56a714a91882" providerId="ADAL" clId="{67A78F57-FF18-4B40-9425-4DA15B2EC15C}" dt="2020-12-17T14:14:53.100" v="9884" actId="403"/>
          <ac:spMkLst>
            <pc:docMk/>
            <pc:sldMk cId="3150154635" sldId="270"/>
            <ac:spMk id="31" creationId="{710E343F-CBD6-4E73-9C1E-ED1B68410E77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31" creationId="{C8FD4419-1022-4922-8F44-8F30D7552BC6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32" creationId="{8656EAFF-6679-432C-A1F2-811E6F158C50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33" creationId="{1815DC4B-3383-482B-A863-97F765C3DB5E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34" creationId="{90F09CEC-29D4-4B21-8838-DC4ED545F9F4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36" creationId="{EED9C7F5-3400-4E39-A174-8043689B3E8E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37" creationId="{61E0FBCC-F685-49C7-86B5-D34B561EC4C1}"/>
          </ac:spMkLst>
        </pc:spChg>
        <pc:spChg chg="mod">
          <ac:chgData name="Thibaut JUZEAU" userId="b0006773-dc87-4b06-9a66-56a714a91882" providerId="ADAL" clId="{67A78F57-FF18-4B40-9425-4DA15B2EC15C}" dt="2020-12-17T14:15:23.913" v="9891" actId="120"/>
          <ac:spMkLst>
            <pc:docMk/>
            <pc:sldMk cId="3150154635" sldId="270"/>
            <ac:spMk id="37" creationId="{80B6282C-6960-4A95-857E-F4BB5191C1A2}"/>
          </ac:spMkLst>
        </pc:spChg>
        <pc:spChg chg="mod">
          <ac:chgData name="Thibaut JUZEAU" userId="b0006773-dc87-4b06-9a66-56a714a91882" providerId="ADAL" clId="{67A78F57-FF18-4B40-9425-4DA15B2EC15C}" dt="2020-12-17T14:16:08.677" v="9897" actId="122"/>
          <ac:spMkLst>
            <pc:docMk/>
            <pc:sldMk cId="3150154635" sldId="270"/>
            <ac:spMk id="38" creationId="{1CE785B1-7B1C-4B3B-AC73-30450D94FFC6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38" creationId="{C0AD44BF-92D8-478D-B712-9C59E41967AF}"/>
          </ac:spMkLst>
        </pc:spChg>
        <pc:spChg chg="mod">
          <ac:chgData name="Thibaut JUZEAU" userId="b0006773-dc87-4b06-9a66-56a714a91882" providerId="ADAL" clId="{67A78F57-FF18-4B40-9425-4DA15B2EC15C}" dt="2020-12-17T09:46:03.502" v="4298"/>
          <ac:spMkLst>
            <pc:docMk/>
            <pc:sldMk cId="3150154635" sldId="270"/>
            <ac:spMk id="39" creationId="{73737E0A-D541-494D-BFBC-2BD7253FCF21}"/>
          </ac:spMkLst>
        </pc:spChg>
        <pc:spChg chg="add del mod">
          <ac:chgData name="Thibaut JUZEAU" userId="b0006773-dc87-4b06-9a66-56a714a91882" providerId="ADAL" clId="{67A78F57-FF18-4B40-9425-4DA15B2EC15C}" dt="2020-12-17T09:47:03.861" v="4306" actId="478"/>
          <ac:spMkLst>
            <pc:docMk/>
            <pc:sldMk cId="3150154635" sldId="270"/>
            <ac:spMk id="40" creationId="{5E998891-6B99-476E-9B9F-9F7F4917B0A1}"/>
          </ac:spMkLst>
        </pc:spChg>
        <pc:spChg chg="add del mod">
          <ac:chgData name="Thibaut JUZEAU" userId="b0006773-dc87-4b06-9a66-56a714a91882" providerId="ADAL" clId="{67A78F57-FF18-4B40-9425-4DA15B2EC15C}" dt="2020-12-17T09:47:03.861" v="4306" actId="478"/>
          <ac:spMkLst>
            <pc:docMk/>
            <pc:sldMk cId="3150154635" sldId="270"/>
            <ac:spMk id="41" creationId="{693F4CE4-1850-47A7-85A9-90B7AC84EE3D}"/>
          </ac:spMkLst>
        </pc:spChg>
        <pc:spChg chg="mod">
          <ac:chgData name="Thibaut JUZEAU" userId="b0006773-dc87-4b06-9a66-56a714a91882" providerId="ADAL" clId="{67A78F57-FF18-4B40-9425-4DA15B2EC15C}" dt="2020-12-17T14:15:37.372" v="9893" actId="120"/>
          <ac:spMkLst>
            <pc:docMk/>
            <pc:sldMk cId="3150154635" sldId="270"/>
            <ac:spMk id="42" creationId="{028D4FFF-6A55-45FA-8105-1EE79DE2C572}"/>
          </ac:spMkLst>
        </pc:spChg>
        <pc:spChg chg="add del mod">
          <ac:chgData name="Thibaut JUZEAU" userId="b0006773-dc87-4b06-9a66-56a714a91882" providerId="ADAL" clId="{67A78F57-FF18-4B40-9425-4DA15B2EC15C}" dt="2020-12-17T09:47:03.861" v="4306" actId="478"/>
          <ac:spMkLst>
            <pc:docMk/>
            <pc:sldMk cId="3150154635" sldId="270"/>
            <ac:spMk id="42" creationId="{8BD94EBA-1F4A-4440-A7B6-DA8E57E751CB}"/>
          </ac:spMkLst>
        </pc:spChg>
        <pc:spChg chg="add del mod">
          <ac:chgData name="Thibaut JUZEAU" userId="b0006773-dc87-4b06-9a66-56a714a91882" providerId="ADAL" clId="{67A78F57-FF18-4B40-9425-4DA15B2EC15C}" dt="2020-12-17T09:47:03.861" v="4306" actId="478"/>
          <ac:spMkLst>
            <pc:docMk/>
            <pc:sldMk cId="3150154635" sldId="270"/>
            <ac:spMk id="43" creationId="{1873F820-6375-417C-AFA4-06C44E5846E2}"/>
          </ac:spMkLst>
        </pc:spChg>
        <pc:spChg chg="mod">
          <ac:chgData name="Thibaut JUZEAU" userId="b0006773-dc87-4b06-9a66-56a714a91882" providerId="ADAL" clId="{67A78F57-FF18-4B40-9425-4DA15B2EC15C}" dt="2020-12-17T14:16:10.930" v="9898" actId="122"/>
          <ac:spMkLst>
            <pc:docMk/>
            <pc:sldMk cId="3150154635" sldId="270"/>
            <ac:spMk id="43" creationId="{638E00AA-CADA-4C0A-B6F6-8922822B598F}"/>
          </ac:spMkLst>
        </pc:spChg>
        <pc:spChg chg="add del mod">
          <ac:chgData name="Thibaut JUZEAU" userId="b0006773-dc87-4b06-9a66-56a714a91882" providerId="ADAL" clId="{67A78F57-FF18-4B40-9425-4DA15B2EC15C}" dt="2020-12-17T09:47:03.861" v="4306" actId="478"/>
          <ac:spMkLst>
            <pc:docMk/>
            <pc:sldMk cId="3150154635" sldId="270"/>
            <ac:spMk id="44" creationId="{B533116F-1C21-4DD8-B46E-4662173BD219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49" creationId="{B89E88FC-4EB1-45FE-8F19-A3B91D40D3DF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50" creationId="{DF4F362F-B6AF-4233-A307-5F02BC3BCA4E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54" creationId="{8CCA0178-84D3-4D00-B100-8B8647A9827C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55" creationId="{A6BFCF70-C5DB-4226-94F1-220CD9CC2587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56" creationId="{1EE58AB3-CC23-41CB-931C-0433BCA6AD71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57" creationId="{C2E2CBD6-5F4A-4760-BF13-59CFE8263A24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58" creationId="{BCE73FA8-DCB7-4018-9A51-9C2BAC44AD45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59" creationId="{9C671C6D-E299-4D97-B85A-268D2DAE568D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61" creationId="{91280D98-16C0-4BBF-99E7-D86DB04B263E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62" creationId="{4565369E-65D3-484C-83BD-BABFD7BFA403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63" creationId="{F457AA64-DFAE-4D5E-8F5F-717B2A2B7F4A}"/>
          </ac:spMkLst>
        </pc:spChg>
        <pc:spChg chg="mod">
          <ac:chgData name="Thibaut JUZEAU" userId="b0006773-dc87-4b06-9a66-56a714a91882" providerId="ADAL" clId="{67A78F57-FF18-4B40-9425-4DA15B2EC15C}" dt="2020-12-17T09:46:36.991" v="4303"/>
          <ac:spMkLst>
            <pc:docMk/>
            <pc:sldMk cId="3150154635" sldId="270"/>
            <ac:spMk id="64" creationId="{CFDAF6DB-985D-4B85-A745-AF1028BBFC37}"/>
          </ac:spMkLst>
        </pc:spChg>
        <pc:spChg chg="mod">
          <ac:chgData name="Thibaut JUZEAU" userId="b0006773-dc87-4b06-9a66-56a714a91882" providerId="ADAL" clId="{67A78F57-FF18-4B40-9425-4DA15B2EC15C}" dt="2020-12-17T09:47:31.279" v="4313"/>
          <ac:spMkLst>
            <pc:docMk/>
            <pc:sldMk cId="3150154635" sldId="270"/>
            <ac:spMk id="68" creationId="{3C80FE9E-001C-4BD6-8871-186BE586675A}"/>
          </ac:spMkLst>
        </pc:spChg>
        <pc:spChg chg="mod">
          <ac:chgData name="Thibaut JUZEAU" userId="b0006773-dc87-4b06-9a66-56a714a91882" providerId="ADAL" clId="{67A78F57-FF18-4B40-9425-4DA15B2EC15C}" dt="2020-12-17T09:47:31.279" v="4313"/>
          <ac:spMkLst>
            <pc:docMk/>
            <pc:sldMk cId="3150154635" sldId="270"/>
            <ac:spMk id="69" creationId="{0D10549E-BF4A-4C1A-A36A-4B811EEB4BFC}"/>
          </ac:spMkLst>
        </pc:spChg>
        <pc:spChg chg="mod">
          <ac:chgData name="Thibaut JUZEAU" userId="b0006773-dc87-4b06-9a66-56a714a91882" providerId="ADAL" clId="{67A78F57-FF18-4B40-9425-4DA15B2EC15C}" dt="2020-12-17T14:14:53.100" v="9884" actId="403"/>
          <ac:spMkLst>
            <pc:docMk/>
            <pc:sldMk cId="3150154635" sldId="270"/>
            <ac:spMk id="73" creationId="{0DF7E422-6A2B-4667-B667-B1203488805A}"/>
          </ac:spMkLst>
        </pc:spChg>
        <pc:spChg chg="mod">
          <ac:chgData name="Thibaut JUZEAU" userId="b0006773-dc87-4b06-9a66-56a714a91882" providerId="ADAL" clId="{67A78F57-FF18-4B40-9425-4DA15B2EC15C}" dt="2020-12-17T14:14:53.100" v="9884" actId="403"/>
          <ac:spMkLst>
            <pc:docMk/>
            <pc:sldMk cId="3150154635" sldId="270"/>
            <ac:spMk id="74" creationId="{47FC9B86-165B-4259-81D2-CD23DA349F17}"/>
          </ac:spMkLst>
        </pc:spChg>
        <pc:spChg chg="mod">
          <ac:chgData name="Thibaut JUZEAU" userId="b0006773-dc87-4b06-9a66-56a714a91882" providerId="ADAL" clId="{67A78F57-FF18-4B40-9425-4DA15B2EC15C}" dt="2020-12-17T09:47:39.068" v="4316"/>
          <ac:spMkLst>
            <pc:docMk/>
            <pc:sldMk cId="3150154635" sldId="270"/>
            <ac:spMk id="78" creationId="{DE5F209D-631A-4DF9-A933-0DA7290342A9}"/>
          </ac:spMkLst>
        </pc:spChg>
        <pc:spChg chg="mod">
          <ac:chgData name="Thibaut JUZEAU" userId="b0006773-dc87-4b06-9a66-56a714a91882" providerId="ADAL" clId="{67A78F57-FF18-4B40-9425-4DA15B2EC15C}" dt="2020-12-17T09:47:39.068" v="4316"/>
          <ac:spMkLst>
            <pc:docMk/>
            <pc:sldMk cId="3150154635" sldId="270"/>
            <ac:spMk id="79" creationId="{0EDF346B-6216-4518-BE06-54F78881380D}"/>
          </ac:spMkLst>
        </pc:spChg>
        <pc:spChg chg="add mod">
          <ac:chgData name="Thibaut JUZEAU" userId="b0006773-dc87-4b06-9a66-56a714a91882" providerId="ADAL" clId="{67A78F57-FF18-4B40-9425-4DA15B2EC15C}" dt="2020-12-17T12:18:40.511" v="7918" actId="20577"/>
          <ac:spMkLst>
            <pc:docMk/>
            <pc:sldMk cId="3150154635" sldId="270"/>
            <ac:spMk id="80" creationId="{863E5494-F1BB-4B8E-AE8B-551E0CBA4E65}"/>
          </ac:spMkLst>
        </pc:spChg>
        <pc:spChg chg="add del mod">
          <ac:chgData name="Thibaut JUZEAU" userId="b0006773-dc87-4b06-9a66-56a714a91882" providerId="ADAL" clId="{67A78F57-FF18-4B40-9425-4DA15B2EC15C}" dt="2020-12-17T09:52:37.891" v="4558" actId="478"/>
          <ac:spMkLst>
            <pc:docMk/>
            <pc:sldMk cId="3150154635" sldId="270"/>
            <ac:spMk id="81" creationId="{079F281B-7037-4F76-A59D-C81F067DB2DD}"/>
          </ac:spMkLst>
        </pc:spChg>
        <pc:grpChg chg="add mod">
          <ac:chgData name="Thibaut JUZEAU" userId="b0006773-dc87-4b06-9a66-56a714a91882" providerId="ADAL" clId="{67A78F57-FF18-4B40-9425-4DA15B2EC15C}" dt="2020-12-17T09:51:42.322" v="4517" actId="1076"/>
          <ac:grpSpMkLst>
            <pc:docMk/>
            <pc:sldMk cId="3150154635" sldId="270"/>
            <ac:grpSpMk id="2" creationId="{61676772-8C75-40F8-9489-23818F4A6D61}"/>
          </ac:grpSpMkLst>
        </pc:grpChg>
        <pc:grpChg chg="add del mod">
          <ac:chgData name="Thibaut JUZEAU" userId="b0006773-dc87-4b06-9a66-56a714a91882" providerId="ADAL" clId="{67A78F57-FF18-4B40-9425-4DA15B2EC15C}" dt="2020-12-17T09:45:47.508" v="4297"/>
          <ac:grpSpMkLst>
            <pc:docMk/>
            <pc:sldMk cId="3150154635" sldId="270"/>
            <ac:grpSpMk id="5" creationId="{D79858AD-45B0-4A57-848A-4E9FB08FF619}"/>
          </ac:grpSpMkLst>
        </pc:grpChg>
        <pc:grpChg chg="mod">
          <ac:chgData name="Thibaut JUZEAU" userId="b0006773-dc87-4b06-9a66-56a714a91882" providerId="ADAL" clId="{67A78F57-FF18-4B40-9425-4DA15B2EC15C}" dt="2020-12-17T09:45:45.745" v="4296"/>
          <ac:grpSpMkLst>
            <pc:docMk/>
            <pc:sldMk cId="3150154635" sldId="270"/>
            <ac:grpSpMk id="9" creationId="{9D268BB0-DB6B-40DE-BE0A-D473D1324A60}"/>
          </ac:grpSpMkLst>
        </pc:grpChg>
        <pc:grpChg chg="mod">
          <ac:chgData name="Thibaut JUZEAU" userId="b0006773-dc87-4b06-9a66-56a714a91882" providerId="ADAL" clId="{67A78F57-FF18-4B40-9425-4DA15B2EC15C}" dt="2020-12-17T09:45:45.745" v="4296"/>
          <ac:grpSpMkLst>
            <pc:docMk/>
            <pc:sldMk cId="3150154635" sldId="270"/>
            <ac:grpSpMk id="10" creationId="{0506869A-4314-4F7E-B976-B8DB356C13B3}"/>
          </ac:grpSpMkLst>
        </pc:grpChg>
        <pc:grpChg chg="mod">
          <ac:chgData name="Thibaut JUZEAU" userId="b0006773-dc87-4b06-9a66-56a714a91882" providerId="ADAL" clId="{67A78F57-FF18-4B40-9425-4DA15B2EC15C}" dt="2020-12-17T09:45:45.745" v="4296"/>
          <ac:grpSpMkLst>
            <pc:docMk/>
            <pc:sldMk cId="3150154635" sldId="270"/>
            <ac:grpSpMk id="11" creationId="{88673CB0-B321-49C5-9C72-8FF574A88C34}"/>
          </ac:grpSpMkLst>
        </pc:grpChg>
        <pc:grpChg chg="add del mod">
          <ac:chgData name="Thibaut JUZEAU" userId="b0006773-dc87-4b06-9a66-56a714a91882" providerId="ADAL" clId="{67A78F57-FF18-4B40-9425-4DA15B2EC15C}" dt="2020-12-17T09:45:47.508" v="4297"/>
          <ac:grpSpMkLst>
            <pc:docMk/>
            <pc:sldMk cId="3150154635" sldId="270"/>
            <ac:grpSpMk id="18" creationId="{3257BC53-776C-49BE-9EA4-C23BB1371CDD}"/>
          </ac:grpSpMkLst>
        </pc:grpChg>
        <pc:grpChg chg="add del mod">
          <ac:chgData name="Thibaut JUZEAU" userId="b0006773-dc87-4b06-9a66-56a714a91882" providerId="ADAL" clId="{67A78F57-FF18-4B40-9425-4DA15B2EC15C}" dt="2020-12-17T09:46:45.064" v="4305" actId="478"/>
          <ac:grpSpMkLst>
            <pc:docMk/>
            <pc:sldMk cId="3150154635" sldId="270"/>
            <ac:grpSpMk id="23" creationId="{5C9E7D06-545A-47F0-A790-E3651C039F53}"/>
          </ac:grpSpMkLst>
        </pc:grpChg>
        <pc:grpChg chg="mod">
          <ac:chgData name="Thibaut JUZEAU" userId="b0006773-dc87-4b06-9a66-56a714a91882" providerId="ADAL" clId="{67A78F57-FF18-4B40-9425-4DA15B2EC15C}" dt="2020-12-17T09:46:03.502" v="4298"/>
          <ac:grpSpMkLst>
            <pc:docMk/>
            <pc:sldMk cId="3150154635" sldId="270"/>
            <ac:grpSpMk id="26" creationId="{523C896B-CA80-4EBD-99DD-3F2912FE78CA}"/>
          </ac:grpSpMkLst>
        </pc:grpChg>
        <pc:grpChg chg="add mod">
          <ac:chgData name="Thibaut JUZEAU" userId="b0006773-dc87-4b06-9a66-56a714a91882" providerId="ADAL" clId="{67A78F57-FF18-4B40-9425-4DA15B2EC15C}" dt="2020-12-17T14:15:03.915" v="9887" actId="1076"/>
          <ac:grpSpMkLst>
            <pc:docMk/>
            <pc:sldMk cId="3150154635" sldId="270"/>
            <ac:grpSpMk id="27" creationId="{0EAB2DDA-2FC3-4657-904E-B3BB14CE3F51}"/>
          </ac:grpSpMkLst>
        </pc:grpChg>
        <pc:grpChg chg="mod">
          <ac:chgData name="Thibaut JUZEAU" userId="b0006773-dc87-4b06-9a66-56a714a91882" providerId="ADAL" clId="{67A78F57-FF18-4B40-9425-4DA15B2EC15C}" dt="2020-12-17T09:46:03.502" v="4298"/>
          <ac:grpSpMkLst>
            <pc:docMk/>
            <pc:sldMk cId="3150154635" sldId="270"/>
            <ac:grpSpMk id="27" creationId="{81DB357D-A020-4D82-875E-1D8288B1C347}"/>
          </ac:grpSpMkLst>
        </pc:grpChg>
        <pc:grpChg chg="mod">
          <ac:chgData name="Thibaut JUZEAU" userId="b0006773-dc87-4b06-9a66-56a714a91882" providerId="ADAL" clId="{67A78F57-FF18-4B40-9425-4DA15B2EC15C}" dt="2020-12-17T09:46:03.502" v="4298"/>
          <ac:grpSpMkLst>
            <pc:docMk/>
            <pc:sldMk cId="3150154635" sldId="270"/>
            <ac:grpSpMk id="28" creationId="{43358A63-5620-4F93-A3B2-365BECB8C443}"/>
          </ac:grpSpMkLst>
        </pc:grpChg>
        <pc:grpChg chg="mod">
          <ac:chgData name="Thibaut JUZEAU" userId="b0006773-dc87-4b06-9a66-56a714a91882" providerId="ADAL" clId="{67A78F57-FF18-4B40-9425-4DA15B2EC15C}" dt="2020-12-17T12:04:40.264" v="7279"/>
          <ac:grpSpMkLst>
            <pc:docMk/>
            <pc:sldMk cId="3150154635" sldId="270"/>
            <ac:grpSpMk id="28" creationId="{4E56A613-3E3C-4B8B-A9AB-E7D5D6B7CCAC}"/>
          </ac:grpSpMkLst>
        </pc:grpChg>
        <pc:grpChg chg="mod">
          <ac:chgData name="Thibaut JUZEAU" userId="b0006773-dc87-4b06-9a66-56a714a91882" providerId="ADAL" clId="{67A78F57-FF18-4B40-9425-4DA15B2EC15C}" dt="2020-12-17T14:16:00.729" v="9896" actId="1076"/>
          <ac:grpSpMkLst>
            <pc:docMk/>
            <pc:sldMk cId="3150154635" sldId="270"/>
            <ac:grpSpMk id="34" creationId="{12F42C6F-BFB3-4819-906B-EFA747120FAF}"/>
          </ac:grpSpMkLst>
        </pc:grpChg>
        <pc:grpChg chg="add del mod">
          <ac:chgData name="Thibaut JUZEAU" userId="b0006773-dc87-4b06-9a66-56a714a91882" providerId="ADAL" clId="{67A78F57-FF18-4B40-9425-4DA15B2EC15C}" dt="2020-12-17T09:46:45.064" v="4305" actId="478"/>
          <ac:grpSpMkLst>
            <pc:docMk/>
            <pc:sldMk cId="3150154635" sldId="270"/>
            <ac:grpSpMk id="35" creationId="{6E8E5C5B-D258-407F-B950-DD334ACAF88B}"/>
          </ac:grpSpMkLst>
        </pc:grpChg>
        <pc:grpChg chg="mod">
          <ac:chgData name="Thibaut JUZEAU" userId="b0006773-dc87-4b06-9a66-56a714a91882" providerId="ADAL" clId="{67A78F57-FF18-4B40-9425-4DA15B2EC15C}" dt="2020-12-17T14:15:54.011" v="9895" actId="1076"/>
          <ac:grpSpMkLst>
            <pc:docMk/>
            <pc:sldMk cId="3150154635" sldId="270"/>
            <ac:grpSpMk id="39" creationId="{CF71C09E-F485-48E0-B9D9-33F46F715C44}"/>
          </ac:grpSpMkLst>
        </pc:grpChg>
        <pc:grpChg chg="add mod">
          <ac:chgData name="Thibaut JUZEAU" userId="b0006773-dc87-4b06-9a66-56a714a91882" providerId="ADAL" clId="{67A78F57-FF18-4B40-9425-4DA15B2EC15C}" dt="2020-12-17T09:47:10.420" v="4309" actId="164"/>
          <ac:grpSpMkLst>
            <pc:docMk/>
            <pc:sldMk cId="3150154635" sldId="270"/>
            <ac:grpSpMk id="48" creationId="{06DEFC32-4DC1-4A34-827E-96B523E8B66D}"/>
          </ac:grpSpMkLst>
        </pc:grpChg>
        <pc:grpChg chg="mod">
          <ac:chgData name="Thibaut JUZEAU" userId="b0006773-dc87-4b06-9a66-56a714a91882" providerId="ADAL" clId="{67A78F57-FF18-4B40-9425-4DA15B2EC15C}" dt="2020-12-17T09:46:36.991" v="4303"/>
          <ac:grpSpMkLst>
            <pc:docMk/>
            <pc:sldMk cId="3150154635" sldId="270"/>
            <ac:grpSpMk id="51" creationId="{F2DC7060-EAC8-4996-9437-D57E295C40FA}"/>
          </ac:grpSpMkLst>
        </pc:grpChg>
        <pc:grpChg chg="mod">
          <ac:chgData name="Thibaut JUZEAU" userId="b0006773-dc87-4b06-9a66-56a714a91882" providerId="ADAL" clId="{67A78F57-FF18-4B40-9425-4DA15B2EC15C}" dt="2020-12-17T09:46:36.991" v="4303"/>
          <ac:grpSpMkLst>
            <pc:docMk/>
            <pc:sldMk cId="3150154635" sldId="270"/>
            <ac:grpSpMk id="52" creationId="{35ACAB67-D51B-491A-A751-33AF8EB4F74E}"/>
          </ac:grpSpMkLst>
        </pc:grpChg>
        <pc:grpChg chg="mod">
          <ac:chgData name="Thibaut JUZEAU" userId="b0006773-dc87-4b06-9a66-56a714a91882" providerId="ADAL" clId="{67A78F57-FF18-4B40-9425-4DA15B2EC15C}" dt="2020-12-17T09:46:36.991" v="4303"/>
          <ac:grpSpMkLst>
            <pc:docMk/>
            <pc:sldMk cId="3150154635" sldId="270"/>
            <ac:grpSpMk id="53" creationId="{3738D6B0-9973-40FA-A986-F69364998F97}"/>
          </ac:grpSpMkLst>
        </pc:grpChg>
        <pc:grpChg chg="add mod">
          <ac:chgData name="Thibaut JUZEAU" userId="b0006773-dc87-4b06-9a66-56a714a91882" providerId="ADAL" clId="{67A78F57-FF18-4B40-9425-4DA15B2EC15C}" dt="2020-12-17T09:47:10.420" v="4309" actId="164"/>
          <ac:grpSpMkLst>
            <pc:docMk/>
            <pc:sldMk cId="3150154635" sldId="270"/>
            <ac:grpSpMk id="60" creationId="{8F2C8694-04E9-444B-B6FC-02716A178845}"/>
          </ac:grpSpMkLst>
        </pc:grpChg>
        <pc:grpChg chg="add del mod">
          <ac:chgData name="Thibaut JUZEAU" userId="b0006773-dc87-4b06-9a66-56a714a91882" providerId="ADAL" clId="{67A78F57-FF18-4B40-9425-4DA15B2EC15C}" dt="2020-12-17T09:47:34.329" v="4314"/>
          <ac:grpSpMkLst>
            <pc:docMk/>
            <pc:sldMk cId="3150154635" sldId="270"/>
            <ac:grpSpMk id="65" creationId="{ACE8135B-6FE1-49C3-B952-5AA3B68BDA46}"/>
          </ac:grpSpMkLst>
        </pc:grpChg>
        <pc:grpChg chg="mod">
          <ac:chgData name="Thibaut JUZEAU" userId="b0006773-dc87-4b06-9a66-56a714a91882" providerId="ADAL" clId="{67A78F57-FF18-4B40-9425-4DA15B2EC15C}" dt="2020-12-17T09:47:31.279" v="4313"/>
          <ac:grpSpMkLst>
            <pc:docMk/>
            <pc:sldMk cId="3150154635" sldId="270"/>
            <ac:grpSpMk id="66" creationId="{78DFE6AF-7E30-440B-BD28-ACA64D5ABEBE}"/>
          </ac:grpSpMkLst>
        </pc:grpChg>
        <pc:grpChg chg="add mod">
          <ac:chgData name="Thibaut JUZEAU" userId="b0006773-dc87-4b06-9a66-56a714a91882" providerId="ADAL" clId="{67A78F57-FF18-4B40-9425-4DA15B2EC15C}" dt="2020-12-17T14:14:56.389" v="9885" actId="14100"/>
          <ac:grpSpMkLst>
            <pc:docMk/>
            <pc:sldMk cId="3150154635" sldId="270"/>
            <ac:grpSpMk id="70" creationId="{340622A5-7CB3-4147-86D4-0E2EF2673AA7}"/>
          </ac:grpSpMkLst>
        </pc:grpChg>
        <pc:grpChg chg="mod">
          <ac:chgData name="Thibaut JUZEAU" userId="b0006773-dc87-4b06-9a66-56a714a91882" providerId="ADAL" clId="{67A78F57-FF18-4B40-9425-4DA15B2EC15C}" dt="2020-12-17T09:47:34.342" v="4315"/>
          <ac:grpSpMkLst>
            <pc:docMk/>
            <pc:sldMk cId="3150154635" sldId="270"/>
            <ac:grpSpMk id="71" creationId="{96557DD6-4EB9-459D-8AC3-9CE7E4C59E84}"/>
          </ac:grpSpMkLst>
        </pc:grpChg>
        <pc:grpChg chg="add del mod">
          <ac:chgData name="Thibaut JUZEAU" userId="b0006773-dc87-4b06-9a66-56a714a91882" providerId="ADAL" clId="{67A78F57-FF18-4B40-9425-4DA15B2EC15C}" dt="2020-12-17T09:47:54.935" v="4321" actId="478"/>
          <ac:grpSpMkLst>
            <pc:docMk/>
            <pc:sldMk cId="3150154635" sldId="270"/>
            <ac:grpSpMk id="75" creationId="{E3241A57-9D69-413E-AB50-6F007B325B06}"/>
          </ac:grpSpMkLst>
        </pc:grpChg>
        <pc:grpChg chg="mod">
          <ac:chgData name="Thibaut JUZEAU" userId="b0006773-dc87-4b06-9a66-56a714a91882" providerId="ADAL" clId="{67A78F57-FF18-4B40-9425-4DA15B2EC15C}" dt="2020-12-17T09:47:39.068" v="4316"/>
          <ac:grpSpMkLst>
            <pc:docMk/>
            <pc:sldMk cId="3150154635" sldId="270"/>
            <ac:grpSpMk id="76" creationId="{A1426C1B-E4E8-4E98-BE8C-27A060D84EF6}"/>
          </ac:grpSpMkLst>
        </pc:grpChg>
        <pc:cxnChg chg="mod">
          <ac:chgData name="Thibaut JUZEAU" userId="b0006773-dc87-4b06-9a66-56a714a91882" providerId="ADAL" clId="{67A78F57-FF18-4B40-9425-4DA15B2EC15C}" dt="2020-12-17T12:04:40.264" v="7279"/>
          <ac:cxnSpMkLst>
            <pc:docMk/>
            <pc:sldMk cId="3150154635" sldId="270"/>
            <ac:cxnSpMk id="29" creationId="{DD00ADC2-2DE7-47A1-B8EE-35BD96520277}"/>
          </ac:cxnSpMkLst>
        </pc:cxnChg>
        <pc:cxnChg chg="add del mod">
          <ac:chgData name="Thibaut JUZEAU" userId="b0006773-dc87-4b06-9a66-56a714a91882" providerId="ADAL" clId="{67A78F57-FF18-4B40-9425-4DA15B2EC15C}" dt="2020-12-17T09:46:27.744" v="4301" actId="478"/>
          <ac:cxnSpMkLst>
            <pc:docMk/>
            <pc:sldMk cId="3150154635" sldId="270"/>
            <ac:cxnSpMk id="45" creationId="{ECE82761-13A0-46BA-9B1B-18B2B593F4B9}"/>
          </ac:cxnSpMkLst>
        </pc:cxnChg>
        <pc:cxnChg chg="add del mod">
          <ac:chgData name="Thibaut JUZEAU" userId="b0006773-dc87-4b06-9a66-56a714a91882" providerId="ADAL" clId="{67A78F57-FF18-4B40-9425-4DA15B2EC15C}" dt="2020-12-17T09:46:45.064" v="4305" actId="478"/>
          <ac:cxnSpMkLst>
            <pc:docMk/>
            <pc:sldMk cId="3150154635" sldId="270"/>
            <ac:cxnSpMk id="46" creationId="{140D6608-2815-401C-84CB-0291CCC68D41}"/>
          </ac:cxnSpMkLst>
        </pc:cxnChg>
        <pc:cxnChg chg="add del mod">
          <ac:chgData name="Thibaut JUZEAU" userId="b0006773-dc87-4b06-9a66-56a714a91882" providerId="ADAL" clId="{67A78F57-FF18-4B40-9425-4DA15B2EC15C}" dt="2020-12-17T09:46:29.612" v="4302" actId="478"/>
          <ac:cxnSpMkLst>
            <pc:docMk/>
            <pc:sldMk cId="3150154635" sldId="270"/>
            <ac:cxnSpMk id="47" creationId="{15ACEA30-0429-4FD5-8491-CA8C52023CE9}"/>
          </ac:cxnSpMkLst>
        </pc:cxnChg>
        <pc:cxnChg chg="mod">
          <ac:chgData name="Thibaut JUZEAU" userId="b0006773-dc87-4b06-9a66-56a714a91882" providerId="ADAL" clId="{67A78F57-FF18-4B40-9425-4DA15B2EC15C}" dt="2020-12-17T09:47:31.279" v="4313"/>
          <ac:cxnSpMkLst>
            <pc:docMk/>
            <pc:sldMk cId="3150154635" sldId="270"/>
            <ac:cxnSpMk id="67" creationId="{011063F1-0191-48A0-B054-DA49E5D87B95}"/>
          </ac:cxnSpMkLst>
        </pc:cxnChg>
        <pc:cxnChg chg="mod">
          <ac:chgData name="Thibaut JUZEAU" userId="b0006773-dc87-4b06-9a66-56a714a91882" providerId="ADAL" clId="{67A78F57-FF18-4B40-9425-4DA15B2EC15C}" dt="2020-12-17T09:47:34.342" v="4315"/>
          <ac:cxnSpMkLst>
            <pc:docMk/>
            <pc:sldMk cId="3150154635" sldId="270"/>
            <ac:cxnSpMk id="72" creationId="{91F0D453-AA0E-4260-9952-99D1B10D51F8}"/>
          </ac:cxnSpMkLst>
        </pc:cxnChg>
        <pc:cxnChg chg="mod">
          <ac:chgData name="Thibaut JUZEAU" userId="b0006773-dc87-4b06-9a66-56a714a91882" providerId="ADAL" clId="{67A78F57-FF18-4B40-9425-4DA15B2EC15C}" dt="2020-12-17T09:47:39.068" v="4316"/>
          <ac:cxnSpMkLst>
            <pc:docMk/>
            <pc:sldMk cId="3150154635" sldId="270"/>
            <ac:cxnSpMk id="77" creationId="{4DB6445A-CE9C-43EF-8DA9-23F84A3D3AB3}"/>
          </ac:cxnSpMkLst>
        </pc:cxnChg>
      </pc:sldChg>
      <pc:sldChg chg="addSp delSp modSp mod modClrScheme chgLayout">
        <pc:chgData name="Thibaut JUZEAU" userId="b0006773-dc87-4b06-9a66-56a714a91882" providerId="ADAL" clId="{67A78F57-FF18-4B40-9425-4DA15B2EC15C}" dt="2020-12-17T14:58:43.256" v="9901" actId="14100"/>
        <pc:sldMkLst>
          <pc:docMk/>
          <pc:sldMk cId="2790663904" sldId="271"/>
        </pc:sldMkLst>
        <pc:spChg chg="del mod">
          <ac:chgData name="Thibaut JUZEAU" userId="b0006773-dc87-4b06-9a66-56a714a91882" providerId="ADAL" clId="{67A78F57-FF18-4B40-9425-4DA15B2EC15C}" dt="2020-12-17T09:52:53.097" v="4561" actId="478"/>
          <ac:spMkLst>
            <pc:docMk/>
            <pc:sldMk cId="2790663904" sldId="271"/>
            <ac:spMk id="4" creationId="{1F6B885F-0D46-40B1-AD25-11FF1651F288}"/>
          </ac:spMkLst>
        </pc:spChg>
        <pc:spChg chg="add mod ord">
          <ac:chgData name="Thibaut JUZEAU" userId="b0006773-dc87-4b06-9a66-56a714a91882" providerId="ADAL" clId="{67A78F57-FF18-4B40-9425-4DA15B2EC15C}" dt="2020-12-17T12:18:48.606" v="7920" actId="700"/>
          <ac:spMkLst>
            <pc:docMk/>
            <pc:sldMk cId="2790663904" sldId="271"/>
            <ac:spMk id="6" creationId="{622C8543-D2AA-4D14-B18D-2FEF757C5220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8" creationId="{24C43D60-DD51-4D43-9A97-27E412AC1A48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9" creationId="{C6D2F484-4F46-4C61-9583-4C1DEE8A82AB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10" creationId="{D3D43DA0-5093-40A8-B697-5DD788B412D9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11" creationId="{FDCAE150-454E-4512-9CD8-4F34A1560637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12" creationId="{BAD7690E-78E3-4F25-8C60-601C9B8A5A1B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13" creationId="{61ED1D1F-CEAD-44E1-8AB1-04EF05E79447}"/>
          </ac:spMkLst>
        </pc:spChg>
        <pc:spChg chg="add del mod">
          <ac:chgData name="Thibaut JUZEAU" userId="b0006773-dc87-4b06-9a66-56a714a91882" providerId="ADAL" clId="{67A78F57-FF18-4B40-9425-4DA15B2EC15C}" dt="2020-12-17T09:48:37.602" v="4324"/>
          <ac:spMkLst>
            <pc:docMk/>
            <pc:sldMk cId="2790663904" sldId="271"/>
            <ac:spMk id="14" creationId="{661CF8A6-D8DB-41A2-95E4-5030DD10BD3D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16" creationId="{A6AE4EF3-A2B0-4BD2-8148-89A8900393F8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17" creationId="{541BF95A-B5A8-4E2A-A7EC-51FC58D772A5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19" creationId="{E40A177E-E151-4941-A3D0-08A3338CC37A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20" creationId="{F5F64140-4F9D-451A-BFEA-2B3EB975A3D3}"/>
          </ac:spMkLst>
        </pc:spChg>
        <pc:spChg chg="add del mod">
          <ac:chgData name="Thibaut JUZEAU" userId="b0006773-dc87-4b06-9a66-56a714a91882" providerId="ADAL" clId="{67A78F57-FF18-4B40-9425-4DA15B2EC15C}" dt="2020-12-17T09:48:37.602" v="4324"/>
          <ac:spMkLst>
            <pc:docMk/>
            <pc:sldMk cId="2790663904" sldId="271"/>
            <ac:spMk id="21" creationId="{87D30286-C21E-49CC-A22C-768257B3C466}"/>
          </ac:spMkLst>
        </pc:spChg>
        <pc:spChg chg="add del mod">
          <ac:chgData name="Thibaut JUZEAU" userId="b0006773-dc87-4b06-9a66-56a714a91882" providerId="ADAL" clId="{67A78F57-FF18-4B40-9425-4DA15B2EC15C}" dt="2020-12-17T09:48:37.602" v="4324"/>
          <ac:spMkLst>
            <pc:docMk/>
            <pc:sldMk cId="2790663904" sldId="271"/>
            <ac:spMk id="22" creationId="{AD381174-5FC6-4BE2-9BD6-2883CFCEA66E}"/>
          </ac:spMkLst>
        </pc:spChg>
        <pc:spChg chg="add del mod">
          <ac:chgData name="Thibaut JUZEAU" userId="b0006773-dc87-4b06-9a66-56a714a91882" providerId="ADAL" clId="{67A78F57-FF18-4B40-9425-4DA15B2EC15C}" dt="2020-12-17T09:48:37.602" v="4324"/>
          <ac:spMkLst>
            <pc:docMk/>
            <pc:sldMk cId="2790663904" sldId="271"/>
            <ac:spMk id="23" creationId="{F49A28F5-68FB-40D7-9A99-E550AA892B09}"/>
          </ac:spMkLst>
        </pc:spChg>
        <pc:spChg chg="add del mod">
          <ac:chgData name="Thibaut JUZEAU" userId="b0006773-dc87-4b06-9a66-56a714a91882" providerId="ADAL" clId="{67A78F57-FF18-4B40-9425-4DA15B2EC15C}" dt="2020-12-17T09:48:37.602" v="4324"/>
          <ac:spMkLst>
            <pc:docMk/>
            <pc:sldMk cId="2790663904" sldId="271"/>
            <ac:spMk id="24" creationId="{383C2A1B-AC98-49CE-B26E-CB9D35FB12C3}"/>
          </ac:spMkLst>
        </pc:spChg>
        <pc:spChg chg="add del mod">
          <ac:chgData name="Thibaut JUZEAU" userId="b0006773-dc87-4b06-9a66-56a714a91882" providerId="ADAL" clId="{67A78F57-FF18-4B40-9425-4DA15B2EC15C}" dt="2020-12-17T09:48:37.602" v="4324"/>
          <ac:spMkLst>
            <pc:docMk/>
            <pc:sldMk cId="2790663904" sldId="271"/>
            <ac:spMk id="25" creationId="{C9968073-97CB-4404-802C-ADB539818008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27" creationId="{D5AE1D95-E70A-4962-BF80-76C0BC108E77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28" creationId="{7DFD5CD4-96EE-4561-B20C-400D557B907A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30" creationId="{61F03358-81DB-4D1B-82F0-3E32C2C099F0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31" creationId="{616A388C-F3C9-4DC3-BBEB-AEE9A84E58B2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33" creationId="{E4595BA2-1B55-466F-BDEA-518439F67D37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34" creationId="{53B40F21-DD31-40CD-BAEB-3F0AED0C58E5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36" creationId="{42CEC42F-776C-4933-92AA-0BA7499DC374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37" creationId="{E27C14C2-0EAF-49F6-A20C-428B7C974179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39" creationId="{02356423-F114-4339-A824-56419EE18BAE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40" creationId="{AE3C2133-65F4-4ED8-9AB9-E9AFA859681A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42" creationId="{B5A2F46B-6831-48EC-A919-0825B39B4A5C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43" creationId="{DA80B9E7-9FC2-4A79-BFB2-D03BFA08A382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45" creationId="{3DB0C8F1-4137-4E7A-9A2F-13A6ED6A5EF5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46" creationId="{A4B51B33-28C5-4DEF-9F5F-BC841A69F2F5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48" creationId="{62611C42-8100-43CA-9CF9-749476D8ABDF}"/>
          </ac:spMkLst>
        </pc:spChg>
        <pc:spChg chg="mod">
          <ac:chgData name="Thibaut JUZEAU" userId="b0006773-dc87-4b06-9a66-56a714a91882" providerId="ADAL" clId="{67A78F57-FF18-4B40-9425-4DA15B2EC15C}" dt="2020-12-17T09:48:33.383" v="4323"/>
          <ac:spMkLst>
            <pc:docMk/>
            <pc:sldMk cId="2790663904" sldId="271"/>
            <ac:spMk id="49" creationId="{ED641365-586A-4B2F-840C-26B11AF63617}"/>
          </ac:spMkLst>
        </pc:spChg>
        <pc:spChg chg="add del mod">
          <ac:chgData name="Thibaut JUZEAU" userId="b0006773-dc87-4b06-9a66-56a714a91882" providerId="ADAL" clId="{67A78F57-FF18-4B40-9425-4DA15B2EC15C}" dt="2020-12-17T09:48:37.602" v="4324"/>
          <ac:spMkLst>
            <pc:docMk/>
            <pc:sldMk cId="2790663904" sldId="271"/>
            <ac:spMk id="50" creationId="{10A8472C-E8D0-4033-91B2-8CF83AB8DAFE}"/>
          </ac:spMkLst>
        </pc:spChg>
        <pc:spChg chg="add del mod">
          <ac:chgData name="Thibaut JUZEAU" userId="b0006773-dc87-4b06-9a66-56a714a91882" providerId="ADAL" clId="{67A78F57-FF18-4B40-9425-4DA15B2EC15C}" dt="2020-12-17T09:48:37.602" v="4324"/>
          <ac:spMkLst>
            <pc:docMk/>
            <pc:sldMk cId="2790663904" sldId="271"/>
            <ac:spMk id="51" creationId="{EB0C185E-73AA-45C2-B38F-96BD878426BB}"/>
          </ac:spMkLst>
        </pc:spChg>
        <pc:spChg chg="add del mod">
          <ac:chgData name="Thibaut JUZEAU" userId="b0006773-dc87-4b06-9a66-56a714a91882" providerId="ADAL" clId="{67A78F57-FF18-4B40-9425-4DA15B2EC15C}" dt="2020-12-17T09:48:37.602" v="4324"/>
          <ac:spMkLst>
            <pc:docMk/>
            <pc:sldMk cId="2790663904" sldId="271"/>
            <ac:spMk id="52" creationId="{2585DE6F-543E-40E3-8E06-5E45C618B14B}"/>
          </ac:spMkLst>
        </pc:spChg>
        <pc:spChg chg="add del mod">
          <ac:chgData name="Thibaut JUZEAU" userId="b0006773-dc87-4b06-9a66-56a714a91882" providerId="ADAL" clId="{67A78F57-FF18-4B40-9425-4DA15B2EC15C}" dt="2020-12-17T09:48:37.602" v="4324"/>
          <ac:spMkLst>
            <pc:docMk/>
            <pc:sldMk cId="2790663904" sldId="271"/>
            <ac:spMk id="53" creationId="{281D0846-1C07-4DCC-A50B-E9A0C745CAA0}"/>
          </ac:spMkLst>
        </pc:spChg>
        <pc:spChg chg="add del mod">
          <ac:chgData name="Thibaut JUZEAU" userId="b0006773-dc87-4b06-9a66-56a714a91882" providerId="ADAL" clId="{67A78F57-FF18-4B40-9425-4DA15B2EC15C}" dt="2020-12-17T09:48:37.602" v="4324"/>
          <ac:spMkLst>
            <pc:docMk/>
            <pc:sldMk cId="2790663904" sldId="271"/>
            <ac:spMk id="54" creationId="{9FA398B9-748E-4B62-82E7-CB837F44705D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57" creationId="{30444540-7EC4-415D-8A04-907C902EE98C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58" creationId="{07F3650F-B306-4883-AF1A-F162751879FD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59" creationId="{A9914458-EFAD-4B87-BD9E-EB60AFCD0804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60" creationId="{F3B95A60-E7BD-4D9E-AFB5-2342E69CC596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61" creationId="{799D4C99-FE05-4CE1-924F-A869F0CF8E09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62" creationId="{7C206C8F-A225-4907-A02F-1E3B02A53832}"/>
          </ac:spMkLst>
        </pc:spChg>
        <pc:spChg chg="add mod">
          <ac:chgData name="Thibaut JUZEAU" userId="b0006773-dc87-4b06-9a66-56a714a91882" providerId="ADAL" clId="{67A78F57-FF18-4B40-9425-4DA15B2EC15C}" dt="2020-12-17T12:18:55.019" v="7936" actId="1036"/>
          <ac:spMkLst>
            <pc:docMk/>
            <pc:sldMk cId="2790663904" sldId="271"/>
            <ac:spMk id="63" creationId="{90872150-A933-4DF3-93FC-7D666F9153C2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65" creationId="{A69DF2D4-40E6-473B-8E1E-DB6F06A16B3A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66" creationId="{C6B52BDC-F57D-4B3B-898D-B20DC99ABB49}"/>
          </ac:spMkLst>
        </pc:spChg>
        <pc:spChg chg="mod">
          <ac:chgData name="Thibaut JUZEAU" userId="b0006773-dc87-4b06-9a66-56a714a91882" providerId="ADAL" clId="{67A78F57-FF18-4B40-9425-4DA15B2EC15C}" dt="2020-12-17T10:04:41.710" v="5512" actId="20577"/>
          <ac:spMkLst>
            <pc:docMk/>
            <pc:sldMk cId="2790663904" sldId="271"/>
            <ac:spMk id="68" creationId="{A7630F86-9A20-400A-BC57-0F0078DFA06D}"/>
          </ac:spMkLst>
        </pc:spChg>
        <pc:spChg chg="mod">
          <ac:chgData name="Thibaut JUZEAU" userId="b0006773-dc87-4b06-9a66-56a714a91882" providerId="ADAL" clId="{67A78F57-FF18-4B40-9425-4DA15B2EC15C}" dt="2020-12-17T10:01:32.812" v="5127" actId="790"/>
          <ac:spMkLst>
            <pc:docMk/>
            <pc:sldMk cId="2790663904" sldId="271"/>
            <ac:spMk id="69" creationId="{DAEFA624-D426-4EAE-B8C8-9DE8E3C27960}"/>
          </ac:spMkLst>
        </pc:spChg>
        <pc:spChg chg="add del mod">
          <ac:chgData name="Thibaut JUZEAU" userId="b0006773-dc87-4b06-9a66-56a714a91882" providerId="ADAL" clId="{67A78F57-FF18-4B40-9425-4DA15B2EC15C}" dt="2020-12-17T12:18:55.019" v="7936" actId="1036"/>
          <ac:spMkLst>
            <pc:docMk/>
            <pc:sldMk cId="2790663904" sldId="271"/>
            <ac:spMk id="70" creationId="{0F5CA4EC-F063-4B1F-B8EA-136AD0E304B4}"/>
          </ac:spMkLst>
        </pc:spChg>
        <pc:spChg chg="add del mod">
          <ac:chgData name="Thibaut JUZEAU" userId="b0006773-dc87-4b06-9a66-56a714a91882" providerId="ADAL" clId="{67A78F57-FF18-4B40-9425-4DA15B2EC15C}" dt="2020-12-17T12:18:55.019" v="7936" actId="1036"/>
          <ac:spMkLst>
            <pc:docMk/>
            <pc:sldMk cId="2790663904" sldId="271"/>
            <ac:spMk id="71" creationId="{C8591F35-9CC4-4BA4-BB70-F40FA6159315}"/>
          </ac:spMkLst>
        </pc:spChg>
        <pc:spChg chg="add del mod">
          <ac:chgData name="Thibaut JUZEAU" userId="b0006773-dc87-4b06-9a66-56a714a91882" providerId="ADAL" clId="{67A78F57-FF18-4B40-9425-4DA15B2EC15C}" dt="2020-12-17T12:18:55.019" v="7936" actId="1036"/>
          <ac:spMkLst>
            <pc:docMk/>
            <pc:sldMk cId="2790663904" sldId="271"/>
            <ac:spMk id="72" creationId="{E3300E0B-93B1-4949-B9B9-03F80F3338DE}"/>
          </ac:spMkLst>
        </pc:spChg>
        <pc:spChg chg="add del mod">
          <ac:chgData name="Thibaut JUZEAU" userId="b0006773-dc87-4b06-9a66-56a714a91882" providerId="ADAL" clId="{67A78F57-FF18-4B40-9425-4DA15B2EC15C}" dt="2020-12-17T09:49:18.141" v="4340" actId="478"/>
          <ac:spMkLst>
            <pc:docMk/>
            <pc:sldMk cId="2790663904" sldId="271"/>
            <ac:spMk id="73" creationId="{AF9CB250-2A7A-4899-8378-4F2074F3636D}"/>
          </ac:spMkLst>
        </pc:spChg>
        <pc:spChg chg="add del mod">
          <ac:chgData name="Thibaut JUZEAU" userId="b0006773-dc87-4b06-9a66-56a714a91882" providerId="ADAL" clId="{67A78F57-FF18-4B40-9425-4DA15B2EC15C}" dt="2020-12-17T09:48:44.091" v="4327" actId="478"/>
          <ac:spMkLst>
            <pc:docMk/>
            <pc:sldMk cId="2790663904" sldId="271"/>
            <ac:spMk id="74" creationId="{B9273583-1099-494C-885E-F307EDC37ABD}"/>
          </ac:spMkLst>
        </pc:spChg>
        <pc:spChg chg="mod">
          <ac:chgData name="Thibaut JUZEAU" userId="b0006773-dc87-4b06-9a66-56a714a91882" providerId="ADAL" clId="{67A78F57-FF18-4B40-9425-4DA15B2EC15C}" dt="2020-12-17T10:04:46.397" v="5514" actId="20577"/>
          <ac:spMkLst>
            <pc:docMk/>
            <pc:sldMk cId="2790663904" sldId="271"/>
            <ac:spMk id="76" creationId="{DCD4C35D-FE72-4ADC-BCD9-BD668DED387C}"/>
          </ac:spMkLst>
        </pc:spChg>
        <pc:spChg chg="mod">
          <ac:chgData name="Thibaut JUZEAU" userId="b0006773-dc87-4b06-9a66-56a714a91882" providerId="ADAL" clId="{67A78F57-FF18-4B40-9425-4DA15B2EC15C}" dt="2020-12-17T10:01:32.812" v="5127" actId="790"/>
          <ac:spMkLst>
            <pc:docMk/>
            <pc:sldMk cId="2790663904" sldId="271"/>
            <ac:spMk id="77" creationId="{A4E4727C-0E5C-4CB9-83BD-AB6C654B4366}"/>
          </ac:spMkLst>
        </pc:spChg>
        <pc:spChg chg="mod">
          <ac:chgData name="Thibaut JUZEAU" userId="b0006773-dc87-4b06-9a66-56a714a91882" providerId="ADAL" clId="{67A78F57-FF18-4B40-9425-4DA15B2EC15C}" dt="2020-12-17T10:04:43.987" v="5513" actId="20577"/>
          <ac:spMkLst>
            <pc:docMk/>
            <pc:sldMk cId="2790663904" sldId="271"/>
            <ac:spMk id="79" creationId="{C35BB551-AA71-4BC2-8BCF-01488768515F}"/>
          </ac:spMkLst>
        </pc:spChg>
        <pc:spChg chg="mod">
          <ac:chgData name="Thibaut JUZEAU" userId="b0006773-dc87-4b06-9a66-56a714a91882" providerId="ADAL" clId="{67A78F57-FF18-4B40-9425-4DA15B2EC15C}" dt="2020-12-17T10:01:32.812" v="5127" actId="790"/>
          <ac:spMkLst>
            <pc:docMk/>
            <pc:sldMk cId="2790663904" sldId="271"/>
            <ac:spMk id="80" creationId="{76EF344B-84A0-4972-8F98-56A75E9CD911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82" creationId="{91AC3824-65B4-4730-9CC7-63062876B502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83" creationId="{BA0F8F27-BDBC-4CE3-8FF1-CF31C4BD8232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85" creationId="{0DD70A3D-5BE6-426C-B28F-0C0E43D16FF9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86" creationId="{8AFABF89-7E7F-4981-ABB2-534F3920C94F}"/>
          </ac:spMkLst>
        </pc:spChg>
        <pc:spChg chg="mod topLvl">
          <ac:chgData name="Thibaut JUZEAU" userId="b0006773-dc87-4b06-9a66-56a714a91882" providerId="ADAL" clId="{67A78F57-FF18-4B40-9425-4DA15B2EC15C}" dt="2020-12-17T12:18:55.019" v="7936" actId="1036"/>
          <ac:spMkLst>
            <pc:docMk/>
            <pc:sldMk cId="2790663904" sldId="271"/>
            <ac:spMk id="88" creationId="{F93966E2-EFD6-4AAA-BDC1-1FB61E5A4400}"/>
          </ac:spMkLst>
        </pc:spChg>
        <pc:spChg chg="mod topLvl">
          <ac:chgData name="Thibaut JUZEAU" userId="b0006773-dc87-4b06-9a66-56a714a91882" providerId="ADAL" clId="{67A78F57-FF18-4B40-9425-4DA15B2EC15C}" dt="2020-12-17T14:58:43.256" v="9901" actId="14100"/>
          <ac:spMkLst>
            <pc:docMk/>
            <pc:sldMk cId="2790663904" sldId="271"/>
            <ac:spMk id="89" creationId="{33E240BA-2AAE-4A56-B8B8-FBC4564810C9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91" creationId="{FE9A093C-A15D-44FD-B11F-454110953146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92" creationId="{31DEEF6D-3B2E-43CB-BEB4-9C86148D2678}"/>
          </ac:spMkLst>
        </pc:spChg>
        <pc:spChg chg="mod topLvl">
          <ac:chgData name="Thibaut JUZEAU" userId="b0006773-dc87-4b06-9a66-56a714a91882" providerId="ADAL" clId="{67A78F57-FF18-4B40-9425-4DA15B2EC15C}" dt="2020-12-17T12:18:55.019" v="7936" actId="1036"/>
          <ac:spMkLst>
            <pc:docMk/>
            <pc:sldMk cId="2790663904" sldId="271"/>
            <ac:spMk id="94" creationId="{678CC1EC-737A-4B56-930A-991B3EEC7B47}"/>
          </ac:spMkLst>
        </pc:spChg>
        <pc:spChg chg="mod topLvl">
          <ac:chgData name="Thibaut JUZEAU" userId="b0006773-dc87-4b06-9a66-56a714a91882" providerId="ADAL" clId="{67A78F57-FF18-4B40-9425-4DA15B2EC15C}" dt="2020-12-17T14:58:39.782" v="9900" actId="14100"/>
          <ac:spMkLst>
            <pc:docMk/>
            <pc:sldMk cId="2790663904" sldId="271"/>
            <ac:spMk id="95" creationId="{44315123-2512-4C03-B784-6F2AEFE072E7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97" creationId="{E6C87B3C-1800-41D3-A5D9-49B064ACF348}"/>
          </ac:spMkLst>
        </pc:spChg>
        <pc:spChg chg="mod">
          <ac:chgData name="Thibaut JUZEAU" userId="b0006773-dc87-4b06-9a66-56a714a91882" providerId="ADAL" clId="{67A78F57-FF18-4B40-9425-4DA15B2EC15C}" dt="2020-12-17T09:48:37.642" v="4325"/>
          <ac:spMkLst>
            <pc:docMk/>
            <pc:sldMk cId="2790663904" sldId="271"/>
            <ac:spMk id="98" creationId="{211D23B4-DB65-4192-B8EF-4DE944367BC4}"/>
          </ac:spMkLst>
        </pc:spChg>
        <pc:spChg chg="add del mod">
          <ac:chgData name="Thibaut JUZEAU" userId="b0006773-dc87-4b06-9a66-56a714a91882" providerId="ADAL" clId="{67A78F57-FF18-4B40-9425-4DA15B2EC15C}" dt="2020-12-17T10:05:51.069" v="5553" actId="478"/>
          <ac:spMkLst>
            <pc:docMk/>
            <pc:sldMk cId="2790663904" sldId="271"/>
            <ac:spMk id="99" creationId="{3CEB1351-DF6D-44B8-8953-9BC14F0FDA5E}"/>
          </ac:spMkLst>
        </pc:spChg>
        <pc:spChg chg="add del mod">
          <ac:chgData name="Thibaut JUZEAU" userId="b0006773-dc87-4b06-9a66-56a714a91882" providerId="ADAL" clId="{67A78F57-FF18-4B40-9425-4DA15B2EC15C}" dt="2020-12-17T09:49:18.141" v="4340" actId="478"/>
          <ac:spMkLst>
            <pc:docMk/>
            <pc:sldMk cId="2790663904" sldId="271"/>
            <ac:spMk id="100" creationId="{3CBFECE3-62FB-4808-9CAD-AA2EBC3CEDF5}"/>
          </ac:spMkLst>
        </pc:spChg>
        <pc:spChg chg="add mod">
          <ac:chgData name="Thibaut JUZEAU" userId="b0006773-dc87-4b06-9a66-56a714a91882" providerId="ADAL" clId="{67A78F57-FF18-4B40-9425-4DA15B2EC15C}" dt="2020-12-17T12:18:55.019" v="7936" actId="1036"/>
          <ac:spMkLst>
            <pc:docMk/>
            <pc:sldMk cId="2790663904" sldId="271"/>
            <ac:spMk id="101" creationId="{46674998-58E7-49F6-A343-07451EEE08B2}"/>
          </ac:spMkLst>
        </pc:spChg>
        <pc:spChg chg="add del mod">
          <ac:chgData name="Thibaut JUZEAU" userId="b0006773-dc87-4b06-9a66-56a714a91882" providerId="ADAL" clId="{67A78F57-FF18-4B40-9425-4DA15B2EC15C}" dt="2020-12-17T09:48:44.091" v="4327" actId="478"/>
          <ac:spMkLst>
            <pc:docMk/>
            <pc:sldMk cId="2790663904" sldId="271"/>
            <ac:spMk id="102" creationId="{46E393F2-48A0-40BF-9368-4652B136D7A5}"/>
          </ac:spMkLst>
        </pc:spChg>
        <pc:spChg chg="add del mod">
          <ac:chgData name="Thibaut JUZEAU" userId="b0006773-dc87-4b06-9a66-56a714a91882" providerId="ADAL" clId="{67A78F57-FF18-4B40-9425-4DA15B2EC15C}" dt="2020-12-17T10:05:53.668" v="5554" actId="478"/>
          <ac:spMkLst>
            <pc:docMk/>
            <pc:sldMk cId="2790663904" sldId="271"/>
            <ac:spMk id="103" creationId="{4A9A349A-FE3A-4402-B41B-9FEC5EC1ABBE}"/>
          </ac:spMkLst>
        </pc:spChg>
        <pc:spChg chg="add mod">
          <ac:chgData name="Thibaut JUZEAU" userId="b0006773-dc87-4b06-9a66-56a714a91882" providerId="ADAL" clId="{67A78F57-FF18-4B40-9425-4DA15B2EC15C}" dt="2020-12-17T12:33:54.602" v="8614" actId="20577"/>
          <ac:spMkLst>
            <pc:docMk/>
            <pc:sldMk cId="2790663904" sldId="271"/>
            <ac:spMk id="104" creationId="{9A54FBBE-418D-4B96-B10C-52150F81D03B}"/>
          </ac:spMkLst>
        </pc:spChg>
        <pc:spChg chg="add del mod">
          <ac:chgData name="Thibaut JUZEAU" userId="b0006773-dc87-4b06-9a66-56a714a91882" providerId="ADAL" clId="{67A78F57-FF18-4B40-9425-4DA15B2EC15C}" dt="2020-12-17T10:04:37.120" v="5511" actId="478"/>
          <ac:spMkLst>
            <pc:docMk/>
            <pc:sldMk cId="2790663904" sldId="271"/>
            <ac:spMk id="105" creationId="{553917DB-8DE4-4E47-A48F-31F3838C2CC5}"/>
          </ac:spMkLst>
        </pc:spChg>
        <pc:spChg chg="add del mod">
          <ac:chgData name="Thibaut JUZEAU" userId="b0006773-dc87-4b06-9a66-56a714a91882" providerId="ADAL" clId="{67A78F57-FF18-4B40-9425-4DA15B2EC15C}" dt="2020-12-17T10:15:26.065" v="5583" actId="478"/>
          <ac:spMkLst>
            <pc:docMk/>
            <pc:sldMk cId="2790663904" sldId="271"/>
            <ac:spMk id="106" creationId="{29CB3F12-CD0E-453E-AD00-0A08E79B7AC9}"/>
          </ac:spMkLst>
        </pc:spChg>
        <pc:spChg chg="add del mod">
          <ac:chgData name="Thibaut JUZEAU" userId="b0006773-dc87-4b06-9a66-56a714a91882" providerId="ADAL" clId="{67A78F57-FF18-4B40-9425-4DA15B2EC15C}" dt="2020-12-17T10:17:54.541" v="5596" actId="478"/>
          <ac:spMkLst>
            <pc:docMk/>
            <pc:sldMk cId="2790663904" sldId="271"/>
            <ac:spMk id="108" creationId="{6CC297CD-0AB1-4A9A-AFCF-40CB89AF2B79}"/>
          </ac:spMkLst>
        </pc:spChg>
        <pc:grpChg chg="add mod">
          <ac:chgData name="Thibaut JUZEAU" userId="b0006773-dc87-4b06-9a66-56a714a91882" providerId="ADAL" clId="{67A78F57-FF18-4B40-9425-4DA15B2EC15C}" dt="2020-12-17T09:49:41.543" v="4346" actId="164"/>
          <ac:grpSpMkLst>
            <pc:docMk/>
            <pc:sldMk cId="2790663904" sldId="271"/>
            <ac:grpSpMk id="2" creationId="{D7F29934-17A1-4010-9D3E-CB9A76C4F514}"/>
          </ac:grpSpMkLst>
        </pc:grpChg>
        <pc:grpChg chg="add del mod">
          <ac:chgData name="Thibaut JUZEAU" userId="b0006773-dc87-4b06-9a66-56a714a91882" providerId="ADAL" clId="{67A78F57-FF18-4B40-9425-4DA15B2EC15C}" dt="2020-12-17T09:48:37.602" v="4324"/>
          <ac:grpSpMkLst>
            <pc:docMk/>
            <pc:sldMk cId="2790663904" sldId="271"/>
            <ac:grpSpMk id="5" creationId="{69DF43E3-A9F1-4A25-B265-0F375367B182}"/>
          </ac:grpSpMkLst>
        </pc:grpChg>
        <pc:grpChg chg="mod">
          <ac:chgData name="Thibaut JUZEAU" userId="b0006773-dc87-4b06-9a66-56a714a91882" providerId="ADAL" clId="{67A78F57-FF18-4B40-9425-4DA15B2EC15C}" dt="2020-12-17T09:48:33.383" v="4323"/>
          <ac:grpSpMkLst>
            <pc:docMk/>
            <pc:sldMk cId="2790663904" sldId="271"/>
            <ac:grpSpMk id="7" creationId="{E670C8D8-1289-4AE4-8118-38505ECEC03D}"/>
          </ac:grpSpMkLst>
        </pc:grpChg>
        <pc:grpChg chg="add del mod">
          <ac:chgData name="Thibaut JUZEAU" userId="b0006773-dc87-4b06-9a66-56a714a91882" providerId="ADAL" clId="{67A78F57-FF18-4B40-9425-4DA15B2EC15C}" dt="2020-12-17T09:48:37.602" v="4324"/>
          <ac:grpSpMkLst>
            <pc:docMk/>
            <pc:sldMk cId="2790663904" sldId="271"/>
            <ac:grpSpMk id="15" creationId="{38A06593-B503-4CA5-BB13-02387C95D56A}"/>
          </ac:grpSpMkLst>
        </pc:grpChg>
        <pc:grpChg chg="add del mod">
          <ac:chgData name="Thibaut JUZEAU" userId="b0006773-dc87-4b06-9a66-56a714a91882" providerId="ADAL" clId="{67A78F57-FF18-4B40-9425-4DA15B2EC15C}" dt="2020-12-17T09:48:37.602" v="4324"/>
          <ac:grpSpMkLst>
            <pc:docMk/>
            <pc:sldMk cId="2790663904" sldId="271"/>
            <ac:grpSpMk id="18" creationId="{A5080579-C58D-4516-BC5A-886401C0D9F6}"/>
          </ac:grpSpMkLst>
        </pc:grpChg>
        <pc:grpChg chg="add del mod">
          <ac:chgData name="Thibaut JUZEAU" userId="b0006773-dc87-4b06-9a66-56a714a91882" providerId="ADAL" clId="{67A78F57-FF18-4B40-9425-4DA15B2EC15C}" dt="2020-12-17T09:48:37.602" v="4324"/>
          <ac:grpSpMkLst>
            <pc:docMk/>
            <pc:sldMk cId="2790663904" sldId="271"/>
            <ac:grpSpMk id="26" creationId="{4E695DC6-6A56-4480-9F03-6AB9A121EC9B}"/>
          </ac:grpSpMkLst>
        </pc:grpChg>
        <pc:grpChg chg="add del mod">
          <ac:chgData name="Thibaut JUZEAU" userId="b0006773-dc87-4b06-9a66-56a714a91882" providerId="ADAL" clId="{67A78F57-FF18-4B40-9425-4DA15B2EC15C}" dt="2020-12-17T09:48:37.602" v="4324"/>
          <ac:grpSpMkLst>
            <pc:docMk/>
            <pc:sldMk cId="2790663904" sldId="271"/>
            <ac:grpSpMk id="29" creationId="{D939D3AD-23DC-450E-AB6B-07438647324F}"/>
          </ac:grpSpMkLst>
        </pc:grpChg>
        <pc:grpChg chg="add del mod">
          <ac:chgData name="Thibaut JUZEAU" userId="b0006773-dc87-4b06-9a66-56a714a91882" providerId="ADAL" clId="{67A78F57-FF18-4B40-9425-4DA15B2EC15C}" dt="2020-12-17T09:48:37.602" v="4324"/>
          <ac:grpSpMkLst>
            <pc:docMk/>
            <pc:sldMk cId="2790663904" sldId="271"/>
            <ac:grpSpMk id="32" creationId="{2A9BE9AA-F13D-4944-938D-A5186B5D3E5B}"/>
          </ac:grpSpMkLst>
        </pc:grpChg>
        <pc:grpChg chg="add del mod">
          <ac:chgData name="Thibaut JUZEAU" userId="b0006773-dc87-4b06-9a66-56a714a91882" providerId="ADAL" clId="{67A78F57-FF18-4B40-9425-4DA15B2EC15C}" dt="2020-12-17T09:48:37.602" v="4324"/>
          <ac:grpSpMkLst>
            <pc:docMk/>
            <pc:sldMk cId="2790663904" sldId="271"/>
            <ac:grpSpMk id="35" creationId="{39A106F8-BB70-483B-9E60-4D169C37D841}"/>
          </ac:grpSpMkLst>
        </pc:grpChg>
        <pc:grpChg chg="add del mod">
          <ac:chgData name="Thibaut JUZEAU" userId="b0006773-dc87-4b06-9a66-56a714a91882" providerId="ADAL" clId="{67A78F57-FF18-4B40-9425-4DA15B2EC15C}" dt="2020-12-17T09:48:37.602" v="4324"/>
          <ac:grpSpMkLst>
            <pc:docMk/>
            <pc:sldMk cId="2790663904" sldId="271"/>
            <ac:grpSpMk id="38" creationId="{CB6DF180-1975-4593-A907-88BD34F2A87D}"/>
          </ac:grpSpMkLst>
        </pc:grpChg>
        <pc:grpChg chg="add del mod">
          <ac:chgData name="Thibaut JUZEAU" userId="b0006773-dc87-4b06-9a66-56a714a91882" providerId="ADAL" clId="{67A78F57-FF18-4B40-9425-4DA15B2EC15C}" dt="2020-12-17T09:48:37.602" v="4324"/>
          <ac:grpSpMkLst>
            <pc:docMk/>
            <pc:sldMk cId="2790663904" sldId="271"/>
            <ac:grpSpMk id="41" creationId="{ED44EED6-35FA-4C6D-BA9D-619B3DC9E75A}"/>
          </ac:grpSpMkLst>
        </pc:grpChg>
        <pc:grpChg chg="add del mod">
          <ac:chgData name="Thibaut JUZEAU" userId="b0006773-dc87-4b06-9a66-56a714a91882" providerId="ADAL" clId="{67A78F57-FF18-4B40-9425-4DA15B2EC15C}" dt="2020-12-17T09:48:37.602" v="4324"/>
          <ac:grpSpMkLst>
            <pc:docMk/>
            <pc:sldMk cId="2790663904" sldId="271"/>
            <ac:grpSpMk id="44" creationId="{87EFEDB3-CA77-4E86-8BD5-24E066F95E64}"/>
          </ac:grpSpMkLst>
        </pc:grpChg>
        <pc:grpChg chg="add del mod">
          <ac:chgData name="Thibaut JUZEAU" userId="b0006773-dc87-4b06-9a66-56a714a91882" providerId="ADAL" clId="{67A78F57-FF18-4B40-9425-4DA15B2EC15C}" dt="2020-12-17T09:48:37.602" v="4324"/>
          <ac:grpSpMkLst>
            <pc:docMk/>
            <pc:sldMk cId="2790663904" sldId="271"/>
            <ac:grpSpMk id="47" creationId="{0459886A-4C1D-438C-B15B-99BA4FC9FACA}"/>
          </ac:grpSpMkLst>
        </pc:grpChg>
        <pc:grpChg chg="add mod">
          <ac:chgData name="Thibaut JUZEAU" userId="b0006773-dc87-4b06-9a66-56a714a91882" providerId="ADAL" clId="{67A78F57-FF18-4B40-9425-4DA15B2EC15C}" dt="2020-12-17T12:18:55.019" v="7936" actId="1036"/>
          <ac:grpSpMkLst>
            <pc:docMk/>
            <pc:sldMk cId="2790663904" sldId="271"/>
            <ac:grpSpMk id="55" creationId="{A99516B6-66BA-41E4-9ADF-25A30B230AA1}"/>
          </ac:grpSpMkLst>
        </pc:grpChg>
        <pc:grpChg chg="mod">
          <ac:chgData name="Thibaut JUZEAU" userId="b0006773-dc87-4b06-9a66-56a714a91882" providerId="ADAL" clId="{67A78F57-FF18-4B40-9425-4DA15B2EC15C}" dt="2020-12-17T09:48:37.642" v="4325"/>
          <ac:grpSpMkLst>
            <pc:docMk/>
            <pc:sldMk cId="2790663904" sldId="271"/>
            <ac:grpSpMk id="56" creationId="{3D029AE1-0DCB-4262-B0DE-893C8A4A4CDE}"/>
          </ac:grpSpMkLst>
        </pc:grpChg>
        <pc:grpChg chg="add del mod">
          <ac:chgData name="Thibaut JUZEAU" userId="b0006773-dc87-4b06-9a66-56a714a91882" providerId="ADAL" clId="{67A78F57-FF18-4B40-9425-4DA15B2EC15C}" dt="2020-12-17T09:48:41.071" v="4326" actId="478"/>
          <ac:grpSpMkLst>
            <pc:docMk/>
            <pc:sldMk cId="2790663904" sldId="271"/>
            <ac:grpSpMk id="64" creationId="{7B112565-AE07-4D06-B2CE-3BCCF6A31540}"/>
          </ac:grpSpMkLst>
        </pc:grpChg>
        <pc:grpChg chg="add mod">
          <ac:chgData name="Thibaut JUZEAU" userId="b0006773-dc87-4b06-9a66-56a714a91882" providerId="ADAL" clId="{67A78F57-FF18-4B40-9425-4DA15B2EC15C}" dt="2020-12-17T12:18:55.019" v="7936" actId="1036"/>
          <ac:grpSpMkLst>
            <pc:docMk/>
            <pc:sldMk cId="2790663904" sldId="271"/>
            <ac:grpSpMk id="67" creationId="{E670F4D9-DFB1-4C28-8E17-091CF63861AB}"/>
          </ac:grpSpMkLst>
        </pc:grpChg>
        <pc:grpChg chg="add mod">
          <ac:chgData name="Thibaut JUZEAU" userId="b0006773-dc87-4b06-9a66-56a714a91882" providerId="ADAL" clId="{67A78F57-FF18-4B40-9425-4DA15B2EC15C}" dt="2020-12-17T12:18:55.019" v="7936" actId="1036"/>
          <ac:grpSpMkLst>
            <pc:docMk/>
            <pc:sldMk cId="2790663904" sldId="271"/>
            <ac:grpSpMk id="75" creationId="{8E9813A2-7D67-43C8-AAD9-76320CEB9B94}"/>
          </ac:grpSpMkLst>
        </pc:grpChg>
        <pc:grpChg chg="add mod">
          <ac:chgData name="Thibaut JUZEAU" userId="b0006773-dc87-4b06-9a66-56a714a91882" providerId="ADAL" clId="{67A78F57-FF18-4B40-9425-4DA15B2EC15C}" dt="2020-12-17T12:18:55.019" v="7936" actId="1036"/>
          <ac:grpSpMkLst>
            <pc:docMk/>
            <pc:sldMk cId="2790663904" sldId="271"/>
            <ac:grpSpMk id="78" creationId="{4EB19B1C-8C86-4848-9322-B418DB2B50D1}"/>
          </ac:grpSpMkLst>
        </pc:grpChg>
        <pc:grpChg chg="add del mod">
          <ac:chgData name="Thibaut JUZEAU" userId="b0006773-dc87-4b06-9a66-56a714a91882" providerId="ADAL" clId="{67A78F57-FF18-4B40-9425-4DA15B2EC15C}" dt="2020-12-17T09:49:18.141" v="4340" actId="478"/>
          <ac:grpSpMkLst>
            <pc:docMk/>
            <pc:sldMk cId="2790663904" sldId="271"/>
            <ac:grpSpMk id="81" creationId="{DE7DEB76-D078-4DBA-8AAF-5BEFA61BE61B}"/>
          </ac:grpSpMkLst>
        </pc:grpChg>
        <pc:grpChg chg="add del mod">
          <ac:chgData name="Thibaut JUZEAU" userId="b0006773-dc87-4b06-9a66-56a714a91882" providerId="ADAL" clId="{67A78F57-FF18-4B40-9425-4DA15B2EC15C}" dt="2020-12-17T09:48:44.091" v="4327" actId="478"/>
          <ac:grpSpMkLst>
            <pc:docMk/>
            <pc:sldMk cId="2790663904" sldId="271"/>
            <ac:grpSpMk id="84" creationId="{A2A3A033-1524-45C2-BE96-3FCE5FBB806A}"/>
          </ac:grpSpMkLst>
        </pc:grpChg>
        <pc:grpChg chg="add del mod">
          <ac:chgData name="Thibaut JUZEAU" userId="b0006773-dc87-4b06-9a66-56a714a91882" providerId="ADAL" clId="{67A78F57-FF18-4B40-9425-4DA15B2EC15C}" dt="2020-12-17T09:49:53.983" v="4347" actId="165"/>
          <ac:grpSpMkLst>
            <pc:docMk/>
            <pc:sldMk cId="2790663904" sldId="271"/>
            <ac:grpSpMk id="87" creationId="{04EB28CC-FB00-48F9-A542-DE24AA0772B8}"/>
          </ac:grpSpMkLst>
        </pc:grpChg>
        <pc:grpChg chg="add del mod">
          <ac:chgData name="Thibaut JUZEAU" userId="b0006773-dc87-4b06-9a66-56a714a91882" providerId="ADAL" clId="{67A78F57-FF18-4B40-9425-4DA15B2EC15C}" dt="2020-12-17T09:49:18.141" v="4340" actId="478"/>
          <ac:grpSpMkLst>
            <pc:docMk/>
            <pc:sldMk cId="2790663904" sldId="271"/>
            <ac:grpSpMk id="90" creationId="{BB54B357-2347-4AD8-81A2-DBE97B377E2C}"/>
          </ac:grpSpMkLst>
        </pc:grpChg>
        <pc:grpChg chg="add del mod">
          <ac:chgData name="Thibaut JUZEAU" userId="b0006773-dc87-4b06-9a66-56a714a91882" providerId="ADAL" clId="{67A78F57-FF18-4B40-9425-4DA15B2EC15C}" dt="2020-12-17T09:49:53.983" v="4347" actId="165"/>
          <ac:grpSpMkLst>
            <pc:docMk/>
            <pc:sldMk cId="2790663904" sldId="271"/>
            <ac:grpSpMk id="93" creationId="{17A85969-4377-412D-8991-7DCDFB18B5B6}"/>
          </ac:grpSpMkLst>
        </pc:grpChg>
        <pc:grpChg chg="add del mod">
          <ac:chgData name="Thibaut JUZEAU" userId="b0006773-dc87-4b06-9a66-56a714a91882" providerId="ADAL" clId="{67A78F57-FF18-4B40-9425-4DA15B2EC15C}" dt="2020-12-17T09:48:44.091" v="4327" actId="478"/>
          <ac:grpSpMkLst>
            <pc:docMk/>
            <pc:sldMk cId="2790663904" sldId="271"/>
            <ac:grpSpMk id="96" creationId="{8BA45769-A4F5-420E-AC17-17C199B86B5B}"/>
          </ac:grpSpMkLst>
        </pc:grpChg>
        <pc:picChg chg="add mod">
          <ac:chgData name="Thibaut JUZEAU" userId="b0006773-dc87-4b06-9a66-56a714a91882" providerId="ADAL" clId="{67A78F57-FF18-4B40-9425-4DA15B2EC15C}" dt="2020-12-17T12:18:55.019" v="7936" actId="1036"/>
          <ac:picMkLst>
            <pc:docMk/>
            <pc:sldMk cId="2790663904" sldId="271"/>
            <ac:picMk id="107" creationId="{159883CA-4DD3-496A-B0F5-0E3B6FBD3424}"/>
          </ac:picMkLst>
        </pc:picChg>
        <pc:picChg chg="add mod">
          <ac:chgData name="Thibaut JUZEAU" userId="b0006773-dc87-4b06-9a66-56a714a91882" providerId="ADAL" clId="{67A78F57-FF18-4B40-9425-4DA15B2EC15C}" dt="2020-12-17T12:18:55.019" v="7936" actId="1036"/>
          <ac:picMkLst>
            <pc:docMk/>
            <pc:sldMk cId="2790663904" sldId="271"/>
            <ac:picMk id="110" creationId="{587791B6-B480-4AC9-8447-26DD5F264A73}"/>
          </ac:picMkLst>
        </pc:picChg>
      </pc:sldChg>
      <pc:sldChg chg="addSp delSp modSp del mod">
        <pc:chgData name="Thibaut JUZEAU" userId="b0006773-dc87-4b06-9a66-56a714a91882" providerId="ADAL" clId="{67A78F57-FF18-4B40-9425-4DA15B2EC15C}" dt="2020-12-17T09:54:36.541" v="4688" actId="47"/>
        <pc:sldMkLst>
          <pc:docMk/>
          <pc:sldMk cId="1660049473" sldId="272"/>
        </pc:sldMkLst>
        <pc:spChg chg="del">
          <ac:chgData name="Thibaut JUZEAU" userId="b0006773-dc87-4b06-9a66-56a714a91882" providerId="ADAL" clId="{67A78F57-FF18-4B40-9425-4DA15B2EC15C}" dt="2020-12-17T09:53:23.251" v="4602" actId="478"/>
          <ac:spMkLst>
            <pc:docMk/>
            <pc:sldMk cId="1660049473" sldId="272"/>
            <ac:spMk id="4" creationId="{1F6B885F-0D46-40B1-AD25-11FF1651F288}"/>
          </ac:spMkLst>
        </pc:spChg>
        <pc:spChg chg="add mod">
          <ac:chgData name="Thibaut JUZEAU" userId="b0006773-dc87-4b06-9a66-56a714a91882" providerId="ADAL" clId="{67A78F57-FF18-4B40-9425-4DA15B2EC15C}" dt="2020-12-17T09:53:20.606" v="4601" actId="20577"/>
          <ac:spMkLst>
            <pc:docMk/>
            <pc:sldMk cId="1660049473" sldId="272"/>
            <ac:spMk id="5" creationId="{577A04DB-351C-46F0-BD5F-0A8A7BE6AB7A}"/>
          </ac:spMkLst>
        </pc:spChg>
        <pc:spChg chg="add">
          <ac:chgData name="Thibaut JUZEAU" userId="b0006773-dc87-4b06-9a66-56a714a91882" providerId="ADAL" clId="{67A78F57-FF18-4B40-9425-4DA15B2EC15C}" dt="2020-12-16T23:18:35.186" v="671"/>
          <ac:spMkLst>
            <pc:docMk/>
            <pc:sldMk cId="1660049473" sldId="272"/>
            <ac:spMk id="6" creationId="{622C8543-D2AA-4D14-B18D-2FEF757C5220}"/>
          </ac:spMkLst>
        </pc:spChg>
      </pc:sldChg>
      <pc:sldChg chg="addSp delSp modSp del mod modClrScheme chgLayout">
        <pc:chgData name="Thibaut JUZEAU" userId="b0006773-dc87-4b06-9a66-56a714a91882" providerId="ADAL" clId="{67A78F57-FF18-4B40-9425-4DA15B2EC15C}" dt="2020-12-17T08:56:57.753" v="2957" actId="47"/>
        <pc:sldMkLst>
          <pc:docMk/>
          <pc:sldMk cId="121419331" sldId="273"/>
        </pc:sldMkLst>
        <pc:spChg chg="add mod ord">
          <ac:chgData name="Thibaut JUZEAU" userId="b0006773-dc87-4b06-9a66-56a714a91882" providerId="ADAL" clId="{67A78F57-FF18-4B40-9425-4DA15B2EC15C}" dt="2020-12-16T23:41:45.818" v="991" actId="700"/>
          <ac:spMkLst>
            <pc:docMk/>
            <pc:sldMk cId="121419331" sldId="273"/>
            <ac:spMk id="3" creationId="{97B5D142-9BD5-423C-839B-15108E64EBCA}"/>
          </ac:spMkLst>
        </pc:spChg>
        <pc:spChg chg="mod">
          <ac:chgData name="Thibaut JUZEAU" userId="b0006773-dc87-4b06-9a66-56a714a91882" providerId="ADAL" clId="{67A78F57-FF18-4B40-9425-4DA15B2EC15C}" dt="2020-12-17T08:34:34.870" v="2745" actId="14100"/>
          <ac:spMkLst>
            <pc:docMk/>
            <pc:sldMk cId="121419331" sldId="273"/>
            <ac:spMk id="6" creationId="{9FA5C39C-B581-4230-95FE-F0893374A6FD}"/>
          </ac:spMkLst>
        </pc:spChg>
        <pc:spChg chg="mod">
          <ac:chgData name="Thibaut JUZEAU" userId="b0006773-dc87-4b06-9a66-56a714a91882" providerId="ADAL" clId="{67A78F57-FF18-4B40-9425-4DA15B2EC15C}" dt="2020-12-17T08:34:34.870" v="2745" actId="14100"/>
          <ac:spMkLst>
            <pc:docMk/>
            <pc:sldMk cId="121419331" sldId="273"/>
            <ac:spMk id="7" creationId="{068C091F-60AB-420F-A081-D2764379DB55}"/>
          </ac:spMkLst>
        </pc:spChg>
        <pc:spChg chg="mod">
          <ac:chgData name="Thibaut JUZEAU" userId="b0006773-dc87-4b06-9a66-56a714a91882" providerId="ADAL" clId="{67A78F57-FF18-4B40-9425-4DA15B2EC15C}" dt="2020-12-17T08:34:34.870" v="2745" actId="14100"/>
          <ac:spMkLst>
            <pc:docMk/>
            <pc:sldMk cId="121419331" sldId="273"/>
            <ac:spMk id="8" creationId="{BFE83A96-2AE7-4454-9AA6-A847E4BF3BAD}"/>
          </ac:spMkLst>
        </pc:spChg>
        <pc:spChg chg="mod">
          <ac:chgData name="Thibaut JUZEAU" userId="b0006773-dc87-4b06-9a66-56a714a91882" providerId="ADAL" clId="{67A78F57-FF18-4B40-9425-4DA15B2EC15C}" dt="2020-12-17T08:34:34.870" v="2745" actId="14100"/>
          <ac:spMkLst>
            <pc:docMk/>
            <pc:sldMk cId="121419331" sldId="273"/>
            <ac:spMk id="9" creationId="{88EC5996-75DA-4B72-B876-4F309D7847D2}"/>
          </ac:spMkLst>
        </pc:spChg>
        <pc:spChg chg="mod">
          <ac:chgData name="Thibaut JUZEAU" userId="b0006773-dc87-4b06-9a66-56a714a91882" providerId="ADAL" clId="{67A78F57-FF18-4B40-9425-4DA15B2EC15C}" dt="2020-12-17T08:34:34.870" v="2745" actId="14100"/>
          <ac:spMkLst>
            <pc:docMk/>
            <pc:sldMk cId="121419331" sldId="273"/>
            <ac:spMk id="10" creationId="{D082469E-F37C-4A60-944E-43A0C39BB3E0}"/>
          </ac:spMkLst>
        </pc:spChg>
        <pc:spChg chg="add del mod">
          <ac:chgData name="Thibaut JUZEAU" userId="b0006773-dc87-4b06-9a66-56a714a91882" providerId="ADAL" clId="{67A78F57-FF18-4B40-9425-4DA15B2EC15C}" dt="2020-12-16T22:35:22.825" v="297" actId="478"/>
          <ac:spMkLst>
            <pc:docMk/>
            <pc:sldMk cId="121419331" sldId="273"/>
            <ac:spMk id="12" creationId="{4F20F25A-EAD6-4CE8-961C-D0823C446D05}"/>
          </ac:spMkLst>
        </pc:spChg>
        <pc:spChg chg="del">
          <ac:chgData name="Thibaut JUZEAU" userId="b0006773-dc87-4b06-9a66-56a714a91882" providerId="ADAL" clId="{67A78F57-FF18-4B40-9425-4DA15B2EC15C}" dt="2020-12-16T22:20:29.120" v="171" actId="478"/>
          <ac:spMkLst>
            <pc:docMk/>
            <pc:sldMk cId="121419331" sldId="273"/>
            <ac:spMk id="14" creationId="{9A66E246-D420-433B-AD36-0BE49E914D6D}"/>
          </ac:spMkLst>
        </pc:spChg>
        <pc:spChg chg="add del mod">
          <ac:chgData name="Thibaut JUZEAU" userId="b0006773-dc87-4b06-9a66-56a714a91882" providerId="ADAL" clId="{67A78F57-FF18-4B40-9425-4DA15B2EC15C}" dt="2020-12-16T22:36:40.733" v="308" actId="478"/>
          <ac:spMkLst>
            <pc:docMk/>
            <pc:sldMk cId="121419331" sldId="273"/>
            <ac:spMk id="15" creationId="{AB81E46B-3F84-4FF5-88FA-6BF87E9DFC22}"/>
          </ac:spMkLst>
        </pc:spChg>
        <pc:spChg chg="add del mod">
          <ac:chgData name="Thibaut JUZEAU" userId="b0006773-dc87-4b06-9a66-56a714a91882" providerId="ADAL" clId="{67A78F57-FF18-4B40-9425-4DA15B2EC15C}" dt="2020-12-16T22:31:39.375" v="279" actId="478"/>
          <ac:spMkLst>
            <pc:docMk/>
            <pc:sldMk cId="121419331" sldId="273"/>
            <ac:spMk id="16" creationId="{417FEE9B-DA9F-4162-B0CA-61BE6EFF7505}"/>
          </ac:spMkLst>
        </pc:spChg>
        <pc:spChg chg="add del mod">
          <ac:chgData name="Thibaut JUZEAU" userId="b0006773-dc87-4b06-9a66-56a714a91882" providerId="ADAL" clId="{67A78F57-FF18-4B40-9425-4DA15B2EC15C}" dt="2020-12-16T22:35:22.825" v="297" actId="478"/>
          <ac:spMkLst>
            <pc:docMk/>
            <pc:sldMk cId="121419331" sldId="273"/>
            <ac:spMk id="17" creationId="{40104C8C-9DAB-4094-9151-593C03E129C3}"/>
          </ac:spMkLst>
        </pc:spChg>
        <pc:spChg chg="add del mod">
          <ac:chgData name="Thibaut JUZEAU" userId="b0006773-dc87-4b06-9a66-56a714a91882" providerId="ADAL" clId="{67A78F57-FF18-4B40-9425-4DA15B2EC15C}" dt="2020-12-16T22:30:43.293" v="272" actId="478"/>
          <ac:spMkLst>
            <pc:docMk/>
            <pc:sldMk cId="121419331" sldId="273"/>
            <ac:spMk id="18" creationId="{7597E927-4A69-484F-86B6-AD419176248B}"/>
          </ac:spMkLst>
        </pc:spChg>
        <pc:spChg chg="add del mod">
          <ac:chgData name="Thibaut JUZEAU" userId="b0006773-dc87-4b06-9a66-56a714a91882" providerId="ADAL" clId="{67A78F57-FF18-4B40-9425-4DA15B2EC15C}" dt="2020-12-16T22:21:47.181" v="196" actId="478"/>
          <ac:spMkLst>
            <pc:docMk/>
            <pc:sldMk cId="121419331" sldId="273"/>
            <ac:spMk id="19" creationId="{3D4110A6-9398-4417-AEE1-9D82E92A2611}"/>
          </ac:spMkLst>
        </pc:spChg>
        <pc:spChg chg="add del mod">
          <ac:chgData name="Thibaut JUZEAU" userId="b0006773-dc87-4b06-9a66-56a714a91882" providerId="ADAL" clId="{67A78F57-FF18-4B40-9425-4DA15B2EC15C}" dt="2020-12-17T08:46:09.388" v="2827"/>
          <ac:spMkLst>
            <pc:docMk/>
            <pc:sldMk cId="121419331" sldId="273"/>
            <ac:spMk id="34" creationId="{98CF6192-C8B3-4A64-8507-E4C940632C6F}"/>
          </ac:spMkLst>
        </pc:spChg>
        <pc:spChg chg="add del">
          <ac:chgData name="Thibaut JUZEAU" userId="b0006773-dc87-4b06-9a66-56a714a91882" providerId="ADAL" clId="{67A78F57-FF18-4B40-9425-4DA15B2EC15C}" dt="2020-12-17T08:46:12.688" v="2831"/>
          <ac:spMkLst>
            <pc:docMk/>
            <pc:sldMk cId="121419331" sldId="273"/>
            <ac:spMk id="35" creationId="{B28EF317-87A1-4BC5-946D-3BF786335689}"/>
          </ac:spMkLst>
        </pc:spChg>
        <pc:spChg chg="add del mod">
          <ac:chgData name="Thibaut JUZEAU" userId="b0006773-dc87-4b06-9a66-56a714a91882" providerId="ADAL" clId="{67A78F57-FF18-4B40-9425-4DA15B2EC15C}" dt="2020-12-17T08:34:26.475" v="2744" actId="478"/>
          <ac:spMkLst>
            <pc:docMk/>
            <pc:sldMk cId="121419331" sldId="273"/>
            <ac:spMk id="36" creationId="{B8262432-6E57-4AB2-BCE8-4E80646D4F8C}"/>
          </ac:spMkLst>
        </pc:spChg>
        <pc:spChg chg="add del mod">
          <ac:chgData name="Thibaut JUZEAU" userId="b0006773-dc87-4b06-9a66-56a714a91882" providerId="ADAL" clId="{67A78F57-FF18-4B40-9425-4DA15B2EC15C}" dt="2020-12-17T08:47:54.737" v="2857" actId="21"/>
          <ac:spMkLst>
            <pc:docMk/>
            <pc:sldMk cId="121419331" sldId="273"/>
            <ac:spMk id="41" creationId="{81C00044-ADA0-4904-886C-8DD2E928DD87}"/>
          </ac:spMkLst>
        </pc:spChg>
        <pc:spChg chg="add del mod">
          <ac:chgData name="Thibaut JUZEAU" userId="b0006773-dc87-4b06-9a66-56a714a91882" providerId="ADAL" clId="{67A78F57-FF18-4B40-9425-4DA15B2EC15C}" dt="2020-12-17T08:47:54.737" v="2857" actId="21"/>
          <ac:spMkLst>
            <pc:docMk/>
            <pc:sldMk cId="121419331" sldId="273"/>
            <ac:spMk id="45" creationId="{4CD04C81-E633-43B9-8716-19E50DB9E0F5}"/>
          </ac:spMkLst>
        </pc:spChg>
        <pc:spChg chg="add del mod">
          <ac:chgData name="Thibaut JUZEAU" userId="b0006773-dc87-4b06-9a66-56a714a91882" providerId="ADAL" clId="{67A78F57-FF18-4B40-9425-4DA15B2EC15C}" dt="2020-12-17T08:46:17.128" v="2836" actId="22"/>
          <ac:spMkLst>
            <pc:docMk/>
            <pc:sldMk cId="121419331" sldId="273"/>
            <ac:spMk id="49" creationId="{B97090E4-DD55-4AE4-8E56-15625F62C258}"/>
          </ac:spMkLst>
        </pc:spChg>
        <pc:graphicFrameChg chg="add del mod">
          <ac:chgData name="Thibaut JUZEAU" userId="b0006773-dc87-4b06-9a66-56a714a91882" providerId="ADAL" clId="{67A78F57-FF18-4B40-9425-4DA15B2EC15C}" dt="2020-12-16T22:34:36.850" v="286" actId="478"/>
          <ac:graphicFrameMkLst>
            <pc:docMk/>
            <pc:sldMk cId="121419331" sldId="273"/>
            <ac:graphicFrameMk id="27" creationId="{98D09FE4-E65C-43A4-8FFE-F4032727C64F}"/>
          </ac:graphicFrameMkLst>
        </pc:graphicFrameChg>
        <pc:graphicFrameChg chg="add mod">
          <ac:chgData name="Thibaut JUZEAU" userId="b0006773-dc87-4b06-9a66-56a714a91882" providerId="ADAL" clId="{67A78F57-FF18-4B40-9425-4DA15B2EC15C}" dt="2020-12-16T22:37:01.729" v="312"/>
          <ac:graphicFrameMkLst>
            <pc:docMk/>
            <pc:sldMk cId="121419331" sldId="273"/>
            <ac:graphicFrameMk id="31" creationId="{98D09FE4-E65C-43A4-8FFE-F4032727C64F}"/>
          </ac:graphicFrameMkLst>
        </pc:graphicFrameChg>
        <pc:picChg chg="add del mod">
          <ac:chgData name="Thibaut JUZEAU" userId="b0006773-dc87-4b06-9a66-56a714a91882" providerId="ADAL" clId="{67A78F57-FF18-4B40-9425-4DA15B2EC15C}" dt="2020-12-17T08:34:23.392" v="2743" actId="478"/>
          <ac:picMkLst>
            <pc:docMk/>
            <pc:sldMk cId="121419331" sldId="273"/>
            <ac:picMk id="4" creationId="{FE6D1276-364E-4730-94F0-0728A56A777A}"/>
          </ac:picMkLst>
        </pc:picChg>
        <pc:picChg chg="add del mod">
          <ac:chgData name="Thibaut JUZEAU" userId="b0006773-dc87-4b06-9a66-56a714a91882" providerId="ADAL" clId="{67A78F57-FF18-4B40-9425-4DA15B2EC15C}" dt="2020-12-17T08:34:23.392" v="2743" actId="478"/>
          <ac:picMkLst>
            <pc:docMk/>
            <pc:sldMk cId="121419331" sldId="273"/>
            <ac:picMk id="11" creationId="{1957D369-6981-4A4D-AEAC-EBCE0DA743AC}"/>
          </ac:picMkLst>
        </pc:picChg>
        <pc:picChg chg="add del mod">
          <ac:chgData name="Thibaut JUZEAU" userId="b0006773-dc87-4b06-9a66-56a714a91882" providerId="ADAL" clId="{67A78F57-FF18-4B40-9425-4DA15B2EC15C}" dt="2020-12-17T08:34:23.392" v="2743" actId="478"/>
          <ac:picMkLst>
            <pc:docMk/>
            <pc:sldMk cId="121419331" sldId="273"/>
            <ac:picMk id="20" creationId="{C93064CC-6225-4B97-8D1D-C16DC84F8A81}"/>
          </ac:picMkLst>
        </pc:picChg>
        <pc:picChg chg="add del mod">
          <ac:chgData name="Thibaut JUZEAU" userId="b0006773-dc87-4b06-9a66-56a714a91882" providerId="ADAL" clId="{67A78F57-FF18-4B40-9425-4DA15B2EC15C}" dt="2020-12-17T08:34:23.392" v="2743" actId="478"/>
          <ac:picMkLst>
            <pc:docMk/>
            <pc:sldMk cId="121419331" sldId="273"/>
            <ac:picMk id="22" creationId="{7FD6FD8F-2CEC-4D08-B14F-FB38497C2896}"/>
          </ac:picMkLst>
        </pc:picChg>
        <pc:picChg chg="add del mod modCrop">
          <ac:chgData name="Thibaut JUZEAU" userId="b0006773-dc87-4b06-9a66-56a714a91882" providerId="ADAL" clId="{67A78F57-FF18-4B40-9425-4DA15B2EC15C}" dt="2020-12-16T22:37:30.906" v="320" actId="478"/>
          <ac:picMkLst>
            <pc:docMk/>
            <pc:sldMk cId="121419331" sldId="273"/>
            <ac:picMk id="23" creationId="{4AB9CD0F-4F5B-48DF-996A-1D80569E2B41}"/>
          </ac:picMkLst>
        </pc:picChg>
        <pc:picChg chg="add del mod modCrop">
          <ac:chgData name="Thibaut JUZEAU" userId="b0006773-dc87-4b06-9a66-56a714a91882" providerId="ADAL" clId="{67A78F57-FF18-4B40-9425-4DA15B2EC15C}" dt="2020-12-17T08:34:26.475" v="2744" actId="478"/>
          <ac:picMkLst>
            <pc:docMk/>
            <pc:sldMk cId="121419331" sldId="273"/>
            <ac:picMk id="24" creationId="{C4BF2915-1E78-4D94-9F74-48458D4A50F8}"/>
          </ac:picMkLst>
        </pc:picChg>
        <pc:picChg chg="add del mod modCrop">
          <ac:chgData name="Thibaut JUZEAU" userId="b0006773-dc87-4b06-9a66-56a714a91882" providerId="ADAL" clId="{67A78F57-FF18-4B40-9425-4DA15B2EC15C}" dt="2020-12-17T08:34:26.475" v="2744" actId="478"/>
          <ac:picMkLst>
            <pc:docMk/>
            <pc:sldMk cId="121419331" sldId="273"/>
            <ac:picMk id="25" creationId="{8DA2FD0D-D9AF-4488-A22A-AEFCF5F734D2}"/>
          </ac:picMkLst>
        </pc:picChg>
        <pc:picChg chg="add del mod modCrop">
          <ac:chgData name="Thibaut JUZEAU" userId="b0006773-dc87-4b06-9a66-56a714a91882" providerId="ADAL" clId="{67A78F57-FF18-4B40-9425-4DA15B2EC15C}" dt="2020-12-17T08:34:26.475" v="2744" actId="478"/>
          <ac:picMkLst>
            <pc:docMk/>
            <pc:sldMk cId="121419331" sldId="273"/>
            <ac:picMk id="26" creationId="{BD9BEFC5-0D74-4477-AB6A-139B6422D05D}"/>
          </ac:picMkLst>
        </pc:picChg>
        <pc:picChg chg="add del mod modCrop">
          <ac:chgData name="Thibaut JUZEAU" userId="b0006773-dc87-4b06-9a66-56a714a91882" providerId="ADAL" clId="{67A78F57-FF18-4B40-9425-4DA15B2EC15C}" dt="2020-12-17T08:34:26.475" v="2744" actId="478"/>
          <ac:picMkLst>
            <pc:docMk/>
            <pc:sldMk cId="121419331" sldId="273"/>
            <ac:picMk id="28" creationId="{FCB00359-AE99-40C1-BCB4-D7C9F07306AE}"/>
          </ac:picMkLst>
        </pc:picChg>
        <pc:picChg chg="add del mod">
          <ac:chgData name="Thibaut JUZEAU" userId="b0006773-dc87-4b06-9a66-56a714a91882" providerId="ADAL" clId="{67A78F57-FF18-4B40-9425-4DA15B2EC15C}" dt="2020-12-17T08:34:26.475" v="2744" actId="478"/>
          <ac:picMkLst>
            <pc:docMk/>
            <pc:sldMk cId="121419331" sldId="273"/>
            <ac:picMk id="29" creationId="{89D74582-6121-481A-980D-B8B682DF5602}"/>
          </ac:picMkLst>
        </pc:picChg>
        <pc:picChg chg="add del mod">
          <ac:chgData name="Thibaut JUZEAU" userId="b0006773-dc87-4b06-9a66-56a714a91882" providerId="ADAL" clId="{67A78F57-FF18-4B40-9425-4DA15B2EC15C}" dt="2020-12-17T08:34:26.475" v="2744" actId="478"/>
          <ac:picMkLst>
            <pc:docMk/>
            <pc:sldMk cId="121419331" sldId="273"/>
            <ac:picMk id="32" creationId="{CF03E302-EA31-4AC9-9075-5214C4EFF191}"/>
          </ac:picMkLst>
        </pc:picChg>
        <pc:picChg chg="add del mod">
          <ac:chgData name="Thibaut JUZEAU" userId="b0006773-dc87-4b06-9a66-56a714a91882" providerId="ADAL" clId="{67A78F57-FF18-4B40-9425-4DA15B2EC15C}" dt="2020-12-17T08:47:54.737" v="2857" actId="21"/>
          <ac:picMkLst>
            <pc:docMk/>
            <pc:sldMk cId="121419331" sldId="273"/>
            <ac:picMk id="37" creationId="{DC3E28FC-2544-4A0A-94CD-74A21429E285}"/>
          </ac:picMkLst>
        </pc:picChg>
        <pc:picChg chg="add del mod">
          <ac:chgData name="Thibaut JUZEAU" userId="b0006773-dc87-4b06-9a66-56a714a91882" providerId="ADAL" clId="{67A78F57-FF18-4B40-9425-4DA15B2EC15C}" dt="2020-12-17T08:47:54.737" v="2857" actId="21"/>
          <ac:picMkLst>
            <pc:docMk/>
            <pc:sldMk cId="121419331" sldId="273"/>
            <ac:picMk id="38" creationId="{7123A390-51C3-4BB0-8555-AE5442B4653F}"/>
          </ac:picMkLst>
        </pc:picChg>
        <pc:picChg chg="add del mod">
          <ac:chgData name="Thibaut JUZEAU" userId="b0006773-dc87-4b06-9a66-56a714a91882" providerId="ADAL" clId="{67A78F57-FF18-4B40-9425-4DA15B2EC15C}" dt="2020-12-17T08:47:54.737" v="2857" actId="21"/>
          <ac:picMkLst>
            <pc:docMk/>
            <pc:sldMk cId="121419331" sldId="273"/>
            <ac:picMk id="39" creationId="{73C12255-3876-4A15-AA9F-C03AD438C374}"/>
          </ac:picMkLst>
        </pc:picChg>
        <pc:picChg chg="add del mod">
          <ac:chgData name="Thibaut JUZEAU" userId="b0006773-dc87-4b06-9a66-56a714a91882" providerId="ADAL" clId="{67A78F57-FF18-4B40-9425-4DA15B2EC15C}" dt="2020-12-17T08:34:23.392" v="2743" actId="478"/>
          <ac:picMkLst>
            <pc:docMk/>
            <pc:sldMk cId="121419331" sldId="273"/>
            <ac:picMk id="1026" creationId="{4E396501-0B3C-463F-9B6D-F9F533538FC8}"/>
          </ac:picMkLst>
        </pc:picChg>
        <pc:picChg chg="add del mod">
          <ac:chgData name="Thibaut JUZEAU" userId="b0006773-dc87-4b06-9a66-56a714a91882" providerId="ADAL" clId="{67A78F57-FF18-4B40-9425-4DA15B2EC15C}" dt="2020-12-16T22:26:39.387" v="245" actId="478"/>
          <ac:picMkLst>
            <pc:docMk/>
            <pc:sldMk cId="121419331" sldId="273"/>
            <ac:picMk id="1027" creationId="{8076250F-7324-4556-9A74-59E47633C88E}"/>
          </ac:picMkLst>
        </pc:picChg>
        <pc:picChg chg="add del">
          <ac:chgData name="Thibaut JUZEAU" userId="b0006773-dc87-4b06-9a66-56a714a91882" providerId="ADAL" clId="{67A78F57-FF18-4B40-9425-4DA15B2EC15C}" dt="2020-12-16T22:46:05.937" v="373" actId="21"/>
          <ac:picMkLst>
            <pc:docMk/>
            <pc:sldMk cId="121419331" sldId="273"/>
            <ac:picMk id="1029" creationId="{174CAD7D-8FD6-4C49-A0F6-B07516E60D5A}"/>
          </ac:picMkLst>
        </pc:picChg>
        <pc:picChg chg="add del mod">
          <ac:chgData name="Thibaut JUZEAU" userId="b0006773-dc87-4b06-9a66-56a714a91882" providerId="ADAL" clId="{67A78F57-FF18-4B40-9425-4DA15B2EC15C}" dt="2020-12-17T08:38:31.892" v="2780" actId="21"/>
          <ac:picMkLst>
            <pc:docMk/>
            <pc:sldMk cId="121419331" sldId="273"/>
            <ac:picMk id="1031" creationId="{6C8F3D05-FAA4-4481-BBC0-86FDC447B794}"/>
          </ac:picMkLst>
        </pc:picChg>
        <pc:picChg chg="add del mod">
          <ac:chgData name="Thibaut JUZEAU" userId="b0006773-dc87-4b06-9a66-56a714a91882" providerId="ADAL" clId="{67A78F57-FF18-4B40-9425-4DA15B2EC15C}" dt="2020-12-17T08:40:23.267" v="2800" actId="478"/>
          <ac:picMkLst>
            <pc:docMk/>
            <pc:sldMk cId="121419331" sldId="273"/>
            <ac:picMk id="1033" creationId="{0A042A3F-6D6C-42A9-B1DF-71AF1A0FACE0}"/>
          </ac:picMkLst>
        </pc:picChg>
        <pc:picChg chg="add del mod">
          <ac:chgData name="Thibaut JUZEAU" userId="b0006773-dc87-4b06-9a66-56a714a91882" providerId="ADAL" clId="{67A78F57-FF18-4B40-9425-4DA15B2EC15C}" dt="2020-12-17T08:47:54.737" v="2857" actId="21"/>
          <ac:picMkLst>
            <pc:docMk/>
            <pc:sldMk cId="121419331" sldId="273"/>
            <ac:picMk id="1035" creationId="{D9AAFDFC-1777-4FE2-8CD0-0272843C3D0B}"/>
          </ac:picMkLst>
        </pc:picChg>
        <pc:picChg chg="add del mod">
          <ac:chgData name="Thibaut JUZEAU" userId="b0006773-dc87-4b06-9a66-56a714a91882" providerId="ADAL" clId="{67A78F57-FF18-4B40-9425-4DA15B2EC15C}" dt="2020-12-17T08:47:54.737" v="2857" actId="21"/>
          <ac:picMkLst>
            <pc:docMk/>
            <pc:sldMk cId="121419331" sldId="273"/>
            <ac:picMk id="1037" creationId="{4EC21AA9-4776-491E-8808-D457D36C31CF}"/>
          </ac:picMkLst>
        </pc:picChg>
      </pc:sldChg>
      <pc:sldChg chg="addSp delSp modSp mod ord modClrScheme chgLayout">
        <pc:chgData name="Thibaut JUZEAU" userId="b0006773-dc87-4b06-9a66-56a714a91882" providerId="ADAL" clId="{67A78F57-FF18-4B40-9425-4DA15B2EC15C}" dt="2020-12-17T13:52:16.438" v="9529" actId="207"/>
        <pc:sldMkLst>
          <pc:docMk/>
          <pc:sldMk cId="3808432033" sldId="274"/>
        </pc:sldMkLst>
        <pc:spChg chg="add mod ord">
          <ac:chgData name="Thibaut JUZEAU" userId="b0006773-dc87-4b06-9a66-56a714a91882" providerId="ADAL" clId="{67A78F57-FF18-4B40-9425-4DA15B2EC15C}" dt="2020-12-16T23:44:17.870" v="1022" actId="700"/>
          <ac:spMkLst>
            <pc:docMk/>
            <pc:sldMk cId="3808432033" sldId="274"/>
            <ac:spMk id="3" creationId="{97B5D142-9BD5-423C-839B-15108E64EBCA}"/>
          </ac:spMkLst>
        </pc:spChg>
        <pc:spChg chg="ord">
          <ac:chgData name="Thibaut JUZEAU" userId="b0006773-dc87-4b06-9a66-56a714a91882" providerId="ADAL" clId="{67A78F57-FF18-4B40-9425-4DA15B2EC15C}" dt="2020-12-17T13:29:05.004" v="9044" actId="166"/>
          <ac:spMkLst>
            <pc:docMk/>
            <pc:sldMk cId="3808432033" sldId="274"/>
            <ac:spMk id="6" creationId="{9FA5C39C-B581-4230-95FE-F0893374A6FD}"/>
          </ac:spMkLst>
        </pc:spChg>
        <pc:spChg chg="ord">
          <ac:chgData name="Thibaut JUZEAU" userId="b0006773-dc87-4b06-9a66-56a714a91882" providerId="ADAL" clId="{67A78F57-FF18-4B40-9425-4DA15B2EC15C}" dt="2020-12-17T13:29:09.006" v="9045" actId="166"/>
          <ac:spMkLst>
            <pc:docMk/>
            <pc:sldMk cId="3808432033" sldId="274"/>
            <ac:spMk id="7" creationId="{068C091F-60AB-420F-A081-D2764379DB55}"/>
          </ac:spMkLst>
        </pc:spChg>
        <pc:spChg chg="mod ord">
          <ac:chgData name="Thibaut JUZEAU" userId="b0006773-dc87-4b06-9a66-56a714a91882" providerId="ADAL" clId="{67A78F57-FF18-4B40-9425-4DA15B2EC15C}" dt="2020-12-17T13:29:12.209" v="9046" actId="166"/>
          <ac:spMkLst>
            <pc:docMk/>
            <pc:sldMk cId="3808432033" sldId="274"/>
            <ac:spMk id="8" creationId="{BFE83A96-2AE7-4454-9AA6-A847E4BF3BAD}"/>
          </ac:spMkLst>
        </pc:spChg>
        <pc:spChg chg="mod ord">
          <ac:chgData name="Thibaut JUZEAU" userId="b0006773-dc87-4b06-9a66-56a714a91882" providerId="ADAL" clId="{67A78F57-FF18-4B40-9425-4DA15B2EC15C}" dt="2020-12-17T13:29:14.984" v="9047" actId="166"/>
          <ac:spMkLst>
            <pc:docMk/>
            <pc:sldMk cId="3808432033" sldId="274"/>
            <ac:spMk id="9" creationId="{88EC5996-75DA-4B72-B876-4F309D7847D2}"/>
          </ac:spMkLst>
        </pc:spChg>
        <pc:spChg chg="ord">
          <ac:chgData name="Thibaut JUZEAU" userId="b0006773-dc87-4b06-9a66-56a714a91882" providerId="ADAL" clId="{67A78F57-FF18-4B40-9425-4DA15B2EC15C}" dt="2020-12-17T13:29:18.148" v="9048" actId="166"/>
          <ac:spMkLst>
            <pc:docMk/>
            <pc:sldMk cId="3808432033" sldId="274"/>
            <ac:spMk id="10" creationId="{D082469E-F37C-4A60-944E-43A0C39BB3E0}"/>
          </ac:spMkLst>
        </pc:spChg>
        <pc:spChg chg="del mod">
          <ac:chgData name="Thibaut JUZEAU" userId="b0006773-dc87-4b06-9a66-56a714a91882" providerId="ADAL" clId="{67A78F57-FF18-4B40-9425-4DA15B2EC15C}" dt="2020-12-17T00:10:57.275" v="1164" actId="478"/>
          <ac:spMkLst>
            <pc:docMk/>
            <pc:sldMk cId="3808432033" sldId="274"/>
            <ac:spMk id="11" creationId="{AB39450C-537F-4572-AE72-BBAFA88C6F79}"/>
          </ac:spMkLst>
        </pc:spChg>
        <pc:spChg chg="add del mod">
          <ac:chgData name="Thibaut JUZEAU" userId="b0006773-dc87-4b06-9a66-56a714a91882" providerId="ADAL" clId="{67A78F57-FF18-4B40-9425-4DA15B2EC15C}" dt="2020-12-16T23:43:26.149" v="1014" actId="21"/>
          <ac:spMkLst>
            <pc:docMk/>
            <pc:sldMk cId="3808432033" sldId="274"/>
            <ac:spMk id="12" creationId="{14D593FF-75CA-498A-9010-C4D9E597DF8A}"/>
          </ac:spMkLst>
        </pc:spChg>
        <pc:spChg chg="add del mod">
          <ac:chgData name="Thibaut JUZEAU" userId="b0006773-dc87-4b06-9a66-56a714a91882" providerId="ADAL" clId="{67A78F57-FF18-4B40-9425-4DA15B2EC15C}" dt="2020-12-17T00:24:51.421" v="1671" actId="478"/>
          <ac:spMkLst>
            <pc:docMk/>
            <pc:sldMk cId="3808432033" sldId="274"/>
            <ac:spMk id="14" creationId="{7B6693BD-E4E7-4917-83FB-BC56412F7AF1}"/>
          </ac:spMkLst>
        </pc:spChg>
        <pc:spChg chg="add del mod">
          <ac:chgData name="Thibaut JUZEAU" userId="b0006773-dc87-4b06-9a66-56a714a91882" providerId="ADAL" clId="{67A78F57-FF18-4B40-9425-4DA15B2EC15C}" dt="2020-12-17T08:47:39.904" v="2854" actId="478"/>
          <ac:spMkLst>
            <pc:docMk/>
            <pc:sldMk cId="3808432033" sldId="274"/>
            <ac:spMk id="15" creationId="{083E733E-D043-47EB-BEC7-544CC28AD07A}"/>
          </ac:spMkLst>
        </pc:spChg>
        <pc:spChg chg="add mod">
          <ac:chgData name="Thibaut JUZEAU" userId="b0006773-dc87-4b06-9a66-56a714a91882" providerId="ADAL" clId="{67A78F57-FF18-4B40-9425-4DA15B2EC15C}" dt="2020-12-17T08:54:17.821" v="2923" actId="1076"/>
          <ac:spMkLst>
            <pc:docMk/>
            <pc:sldMk cId="3808432033" sldId="274"/>
            <ac:spMk id="21" creationId="{BF9D19DD-9586-48F8-90E0-82B18122CAFB}"/>
          </ac:spMkLst>
        </pc:spChg>
        <pc:spChg chg="add mod">
          <ac:chgData name="Thibaut JUZEAU" userId="b0006773-dc87-4b06-9a66-56a714a91882" providerId="ADAL" clId="{67A78F57-FF18-4B40-9425-4DA15B2EC15C}" dt="2020-12-17T13:52:16.438" v="9529" actId="207"/>
          <ac:spMkLst>
            <pc:docMk/>
            <pc:sldMk cId="3808432033" sldId="274"/>
            <ac:spMk id="22" creationId="{AE5CD39D-851A-47AB-B0B3-3AD040E01B91}"/>
          </ac:spMkLst>
        </pc:spChg>
        <pc:spChg chg="add del mod">
          <ac:chgData name="Thibaut JUZEAU" userId="b0006773-dc87-4b06-9a66-56a714a91882" providerId="ADAL" clId="{67A78F57-FF18-4B40-9425-4DA15B2EC15C}" dt="2020-12-17T13:30:21.183" v="9076" actId="478"/>
          <ac:spMkLst>
            <pc:docMk/>
            <pc:sldMk cId="3808432033" sldId="274"/>
            <ac:spMk id="23" creationId="{B7F6308D-D8A0-4DDE-A695-5A5C91EE1C95}"/>
          </ac:spMkLst>
        </pc:spChg>
        <pc:picChg chg="add del mod">
          <ac:chgData name="Thibaut JUZEAU" userId="b0006773-dc87-4b06-9a66-56a714a91882" providerId="ADAL" clId="{67A78F57-FF18-4B40-9425-4DA15B2EC15C}" dt="2020-12-17T08:53:31.706" v="2909" actId="478"/>
          <ac:picMkLst>
            <pc:docMk/>
            <pc:sldMk cId="3808432033" sldId="274"/>
            <ac:picMk id="4" creationId="{A3799F1C-0548-4FCC-BC01-F0E04D52F31A}"/>
          </ac:picMkLst>
        </pc:picChg>
        <pc:picChg chg="add del mod">
          <ac:chgData name="Thibaut JUZEAU" userId="b0006773-dc87-4b06-9a66-56a714a91882" providerId="ADAL" clId="{67A78F57-FF18-4B40-9425-4DA15B2EC15C}" dt="2020-12-17T08:47:41.745" v="2855" actId="478"/>
          <ac:picMkLst>
            <pc:docMk/>
            <pc:sldMk cId="3808432033" sldId="274"/>
            <ac:picMk id="13" creationId="{8285032A-5FD1-4BA7-A35C-8926DA02D257}"/>
          </ac:picMkLst>
        </pc:picChg>
        <pc:picChg chg="add mod">
          <ac:chgData name="Thibaut JUZEAU" userId="b0006773-dc87-4b06-9a66-56a714a91882" providerId="ADAL" clId="{67A78F57-FF18-4B40-9425-4DA15B2EC15C}" dt="2020-12-17T08:48:44.639" v="2866" actId="1076"/>
          <ac:picMkLst>
            <pc:docMk/>
            <pc:sldMk cId="3808432033" sldId="274"/>
            <ac:picMk id="16" creationId="{0B99D8D7-B6EC-4C91-A629-9EF122DF0666}"/>
          </ac:picMkLst>
        </pc:picChg>
        <pc:picChg chg="add mod">
          <ac:chgData name="Thibaut JUZEAU" userId="b0006773-dc87-4b06-9a66-56a714a91882" providerId="ADAL" clId="{67A78F57-FF18-4B40-9425-4DA15B2EC15C}" dt="2020-12-17T08:48:57.743" v="2869" actId="1076"/>
          <ac:picMkLst>
            <pc:docMk/>
            <pc:sldMk cId="3808432033" sldId="274"/>
            <ac:picMk id="17" creationId="{600CC639-9180-4B0A-85DD-DFA6BE391A31}"/>
          </ac:picMkLst>
        </pc:picChg>
        <pc:picChg chg="add mod">
          <ac:chgData name="Thibaut JUZEAU" userId="b0006773-dc87-4b06-9a66-56a714a91882" providerId="ADAL" clId="{67A78F57-FF18-4B40-9425-4DA15B2EC15C}" dt="2020-12-17T08:49:23.497" v="2873" actId="1076"/>
          <ac:picMkLst>
            <pc:docMk/>
            <pc:sldMk cId="3808432033" sldId="274"/>
            <ac:picMk id="18" creationId="{B9260D80-F377-4951-8B4F-33F7F9D05830}"/>
          </ac:picMkLst>
        </pc:picChg>
        <pc:picChg chg="add mod">
          <ac:chgData name="Thibaut JUZEAU" userId="b0006773-dc87-4b06-9a66-56a714a91882" providerId="ADAL" clId="{67A78F57-FF18-4B40-9425-4DA15B2EC15C}" dt="2020-12-17T08:54:27.436" v="2941" actId="1037"/>
          <ac:picMkLst>
            <pc:docMk/>
            <pc:sldMk cId="3808432033" sldId="274"/>
            <ac:picMk id="19" creationId="{6F0E2D60-18B2-41AB-9241-92303D39AA93}"/>
          </ac:picMkLst>
        </pc:picChg>
        <pc:picChg chg="add mod">
          <ac:chgData name="Thibaut JUZEAU" userId="b0006773-dc87-4b06-9a66-56a714a91882" providerId="ADAL" clId="{67A78F57-FF18-4B40-9425-4DA15B2EC15C}" dt="2020-12-17T08:54:27.436" v="2941" actId="1037"/>
          <ac:picMkLst>
            <pc:docMk/>
            <pc:sldMk cId="3808432033" sldId="274"/>
            <ac:picMk id="20" creationId="{DE69193A-8EA7-46C8-80E2-CBCAA6489D78}"/>
          </ac:picMkLst>
        </pc:picChg>
        <pc:picChg chg="add del mod">
          <ac:chgData name="Thibaut JUZEAU" userId="b0006773-dc87-4b06-9a66-56a714a91882" providerId="ADAL" clId="{67A78F57-FF18-4B40-9425-4DA15B2EC15C}" dt="2020-12-17T08:47:39.904" v="2854" actId="478"/>
          <ac:picMkLst>
            <pc:docMk/>
            <pc:sldMk cId="3808432033" sldId="274"/>
            <ac:picMk id="10242" creationId="{8E54DB53-7F31-4A4E-9D7C-653BD849FABC}"/>
          </ac:picMkLst>
        </pc:picChg>
        <pc:picChg chg="add del mod">
          <ac:chgData name="Thibaut JUZEAU" userId="b0006773-dc87-4b06-9a66-56a714a91882" providerId="ADAL" clId="{67A78F57-FF18-4B40-9425-4DA15B2EC15C}" dt="2020-12-17T08:47:39.904" v="2854" actId="478"/>
          <ac:picMkLst>
            <pc:docMk/>
            <pc:sldMk cId="3808432033" sldId="274"/>
            <ac:picMk id="10244" creationId="{E9D274C7-DC79-4C92-ACEF-0BFF8DE55A34}"/>
          </ac:picMkLst>
        </pc:picChg>
      </pc:sldChg>
      <pc:sldChg chg="addSp delSp modSp mod modClrScheme modAnim chgLayout">
        <pc:chgData name="Thibaut JUZEAU" userId="b0006773-dc87-4b06-9a66-56a714a91882" providerId="ADAL" clId="{67A78F57-FF18-4B40-9425-4DA15B2EC15C}" dt="2020-12-17T14:28:00.580" v="9899"/>
        <pc:sldMkLst>
          <pc:docMk/>
          <pc:sldMk cId="102436885" sldId="275"/>
        </pc:sldMkLst>
        <pc:spChg chg="add mod ord">
          <ac:chgData name="Thibaut JUZEAU" userId="b0006773-dc87-4b06-9a66-56a714a91882" providerId="ADAL" clId="{67A78F57-FF18-4B40-9425-4DA15B2EC15C}" dt="2020-12-16T23:47:31.983" v="1077" actId="700"/>
          <ac:spMkLst>
            <pc:docMk/>
            <pc:sldMk cId="102436885" sldId="275"/>
            <ac:spMk id="3" creationId="{97B5D142-9BD5-423C-839B-15108E64EBCA}"/>
          </ac:spMkLst>
        </pc:spChg>
        <pc:spChg chg="mod">
          <ac:chgData name="Thibaut JUZEAU" userId="b0006773-dc87-4b06-9a66-56a714a91882" providerId="ADAL" clId="{67A78F57-FF18-4B40-9425-4DA15B2EC15C}" dt="2020-12-17T12:22:08.223" v="8054" actId="1076"/>
          <ac:spMkLst>
            <pc:docMk/>
            <pc:sldMk cId="102436885" sldId="275"/>
            <ac:spMk id="12" creationId="{743AAFA2-C4EE-4531-92DD-0BB0DCD20C7E}"/>
          </ac:spMkLst>
        </pc:spChg>
        <pc:spChg chg="del mod">
          <ac:chgData name="Thibaut JUZEAU" userId="b0006773-dc87-4b06-9a66-56a714a91882" providerId="ADAL" clId="{67A78F57-FF18-4B40-9425-4DA15B2EC15C}" dt="2020-12-17T00:14:59.381" v="1185" actId="478"/>
          <ac:spMkLst>
            <pc:docMk/>
            <pc:sldMk cId="102436885" sldId="275"/>
            <ac:spMk id="16" creationId="{7F1A2F3A-C2BE-42DB-A414-F224E5C15CBD}"/>
          </ac:spMkLst>
        </pc:spChg>
        <pc:spChg chg="mod topLvl">
          <ac:chgData name="Thibaut JUZEAU" userId="b0006773-dc87-4b06-9a66-56a714a91882" providerId="ADAL" clId="{67A78F57-FF18-4B40-9425-4DA15B2EC15C}" dt="2020-12-17T12:22:28.081" v="8065" actId="1036"/>
          <ac:spMkLst>
            <pc:docMk/>
            <pc:sldMk cId="102436885" sldId="275"/>
            <ac:spMk id="17" creationId="{B6FC74F1-BD0D-4EC2-9F07-42062B529894}"/>
          </ac:spMkLst>
        </pc:spChg>
        <pc:spChg chg="del mod">
          <ac:chgData name="Thibaut JUZEAU" userId="b0006773-dc87-4b06-9a66-56a714a91882" providerId="ADAL" clId="{67A78F57-FF18-4B40-9425-4DA15B2EC15C}" dt="2020-12-17T00:14:56.312" v="1184" actId="478"/>
          <ac:spMkLst>
            <pc:docMk/>
            <pc:sldMk cId="102436885" sldId="275"/>
            <ac:spMk id="18" creationId="{6A9CD495-E6F5-41C1-9D3A-F6841328F26E}"/>
          </ac:spMkLst>
        </pc:spChg>
        <pc:spChg chg="add del mod">
          <ac:chgData name="Thibaut JUZEAU" userId="b0006773-dc87-4b06-9a66-56a714a91882" providerId="ADAL" clId="{67A78F57-FF18-4B40-9425-4DA15B2EC15C}" dt="2020-12-17T12:21:23.893" v="8045" actId="478"/>
          <ac:spMkLst>
            <pc:docMk/>
            <pc:sldMk cId="102436885" sldId="275"/>
            <ac:spMk id="18" creationId="{6DB6D266-8701-4B57-99FC-A255963334CD}"/>
          </ac:spMkLst>
        </pc:spChg>
        <pc:spChg chg="del mod">
          <ac:chgData name="Thibaut JUZEAU" userId="b0006773-dc87-4b06-9a66-56a714a91882" providerId="ADAL" clId="{67A78F57-FF18-4B40-9425-4DA15B2EC15C}" dt="2020-12-17T00:14:53.427" v="1183" actId="478"/>
          <ac:spMkLst>
            <pc:docMk/>
            <pc:sldMk cId="102436885" sldId="275"/>
            <ac:spMk id="19" creationId="{7A4B6FD8-55C2-42D5-894B-BFD169596A5B}"/>
          </ac:spMkLst>
        </pc:spChg>
        <pc:spChg chg="mod">
          <ac:chgData name="Thibaut JUZEAU" userId="b0006773-dc87-4b06-9a66-56a714a91882" providerId="ADAL" clId="{67A78F57-FF18-4B40-9425-4DA15B2EC15C}" dt="2020-12-17T12:22:28.081" v="8065" actId="1036"/>
          <ac:spMkLst>
            <pc:docMk/>
            <pc:sldMk cId="102436885" sldId="275"/>
            <ac:spMk id="20" creationId="{D7A80EA7-2BEF-4D76-8C32-210A5308FAFC}"/>
          </ac:spMkLst>
        </pc:spChg>
        <pc:spChg chg="mod">
          <ac:chgData name="Thibaut JUZEAU" userId="b0006773-dc87-4b06-9a66-56a714a91882" providerId="ADAL" clId="{67A78F57-FF18-4B40-9425-4DA15B2EC15C}" dt="2020-12-17T12:22:28.081" v="8065" actId="1036"/>
          <ac:spMkLst>
            <pc:docMk/>
            <pc:sldMk cId="102436885" sldId="275"/>
            <ac:spMk id="21" creationId="{E7219AC2-81FD-4FA4-B14B-5B6A60C22000}"/>
          </ac:spMkLst>
        </pc:spChg>
        <pc:spChg chg="add mod">
          <ac:chgData name="Thibaut JUZEAU" userId="b0006773-dc87-4b06-9a66-56a714a91882" providerId="ADAL" clId="{67A78F57-FF18-4B40-9425-4DA15B2EC15C}" dt="2020-12-17T12:22:20.792" v="8060" actId="688"/>
          <ac:spMkLst>
            <pc:docMk/>
            <pc:sldMk cId="102436885" sldId="275"/>
            <ac:spMk id="22" creationId="{9B1B8920-B678-41AD-B2F8-CCDB3297C983}"/>
          </ac:spMkLst>
        </pc:spChg>
        <pc:spChg chg="del mod">
          <ac:chgData name="Thibaut JUZEAU" userId="b0006773-dc87-4b06-9a66-56a714a91882" providerId="ADAL" clId="{67A78F57-FF18-4B40-9425-4DA15B2EC15C}" dt="2020-12-17T00:15:05.743" v="1187" actId="478"/>
          <ac:spMkLst>
            <pc:docMk/>
            <pc:sldMk cId="102436885" sldId="275"/>
            <ac:spMk id="23" creationId="{06231FB5-7648-4A54-B6F1-D2C37E431426}"/>
          </ac:spMkLst>
        </pc:spChg>
        <pc:spChg chg="del mod">
          <ac:chgData name="Thibaut JUZEAU" userId="b0006773-dc87-4b06-9a66-56a714a91882" providerId="ADAL" clId="{67A78F57-FF18-4B40-9425-4DA15B2EC15C}" dt="2020-12-17T00:15:02.647" v="1186" actId="478"/>
          <ac:spMkLst>
            <pc:docMk/>
            <pc:sldMk cId="102436885" sldId="275"/>
            <ac:spMk id="24" creationId="{0E051991-5222-4960-9CB2-4251C601DE2D}"/>
          </ac:spMkLst>
        </pc:spChg>
        <pc:spChg chg="del mod">
          <ac:chgData name="Thibaut JUZEAU" userId="b0006773-dc87-4b06-9a66-56a714a91882" providerId="ADAL" clId="{67A78F57-FF18-4B40-9425-4DA15B2EC15C}" dt="2020-12-17T00:14:45.041" v="1181" actId="478"/>
          <ac:spMkLst>
            <pc:docMk/>
            <pc:sldMk cId="102436885" sldId="275"/>
            <ac:spMk id="25" creationId="{CFBABC34-9E30-462C-8104-2CD3B2CD8EC3}"/>
          </ac:spMkLst>
        </pc:spChg>
        <pc:spChg chg="del mod">
          <ac:chgData name="Thibaut JUZEAU" userId="b0006773-dc87-4b06-9a66-56a714a91882" providerId="ADAL" clId="{67A78F57-FF18-4B40-9425-4DA15B2EC15C}" dt="2020-12-17T00:14:50.456" v="1182" actId="478"/>
          <ac:spMkLst>
            <pc:docMk/>
            <pc:sldMk cId="102436885" sldId="275"/>
            <ac:spMk id="26" creationId="{6ADB2BE5-74F5-406D-8A12-E22E4380294E}"/>
          </ac:spMkLst>
        </pc:spChg>
        <pc:spChg chg="add mod">
          <ac:chgData name="Thibaut JUZEAU" userId="b0006773-dc87-4b06-9a66-56a714a91882" providerId="ADAL" clId="{67A78F57-FF18-4B40-9425-4DA15B2EC15C}" dt="2020-12-17T12:22:28.081" v="8065" actId="1036"/>
          <ac:spMkLst>
            <pc:docMk/>
            <pc:sldMk cId="102436885" sldId="275"/>
            <ac:spMk id="27" creationId="{0BE2F9CB-F85B-49BB-8C09-E3AA60411B4B}"/>
          </ac:spMkLst>
        </pc:spChg>
        <pc:spChg chg="add mod">
          <ac:chgData name="Thibaut JUZEAU" userId="b0006773-dc87-4b06-9a66-56a714a91882" providerId="ADAL" clId="{67A78F57-FF18-4B40-9425-4DA15B2EC15C}" dt="2020-12-17T12:22:28.081" v="8065" actId="1036"/>
          <ac:spMkLst>
            <pc:docMk/>
            <pc:sldMk cId="102436885" sldId="275"/>
            <ac:spMk id="28" creationId="{28DAE093-C05F-472C-A1DB-220FEED97185}"/>
          </ac:spMkLst>
        </pc:spChg>
        <pc:spChg chg="add mod">
          <ac:chgData name="Thibaut JUZEAU" userId="b0006773-dc87-4b06-9a66-56a714a91882" providerId="ADAL" clId="{67A78F57-FF18-4B40-9425-4DA15B2EC15C}" dt="2020-12-17T12:22:28.081" v="8065" actId="1036"/>
          <ac:spMkLst>
            <pc:docMk/>
            <pc:sldMk cId="102436885" sldId="275"/>
            <ac:spMk id="29" creationId="{E56F5FE4-812D-4EAF-8BBD-4311F8F3B68F}"/>
          </ac:spMkLst>
        </pc:spChg>
        <pc:grpChg chg="add del mod">
          <ac:chgData name="Thibaut JUZEAU" userId="b0006773-dc87-4b06-9a66-56a714a91882" providerId="ADAL" clId="{67A78F57-FF18-4B40-9425-4DA15B2EC15C}" dt="2020-12-17T00:19:37.302" v="1334" actId="165"/>
          <ac:grpSpMkLst>
            <pc:docMk/>
            <pc:sldMk cId="102436885" sldId="275"/>
            <ac:grpSpMk id="11" creationId="{8B6BD782-AFF9-403B-A12A-BCADA55A9800}"/>
          </ac:grpSpMkLst>
        </pc:grpChg>
        <pc:grpChg chg="del mod">
          <ac:chgData name="Thibaut JUZEAU" userId="b0006773-dc87-4b06-9a66-56a714a91882" providerId="ADAL" clId="{67A78F57-FF18-4B40-9425-4DA15B2EC15C}" dt="2020-12-17T00:14:45.041" v="1181" actId="478"/>
          <ac:grpSpMkLst>
            <pc:docMk/>
            <pc:sldMk cId="102436885" sldId="275"/>
            <ac:grpSpMk id="13" creationId="{45D803AD-6292-4832-8625-FF934FB4D64D}"/>
          </ac:grpSpMkLst>
        </pc:grpChg>
        <pc:grpChg chg="mod topLvl">
          <ac:chgData name="Thibaut JUZEAU" userId="b0006773-dc87-4b06-9a66-56a714a91882" providerId="ADAL" clId="{67A78F57-FF18-4B40-9425-4DA15B2EC15C}" dt="2020-12-17T12:22:28.081" v="8065" actId="1036"/>
          <ac:grpSpMkLst>
            <pc:docMk/>
            <pc:sldMk cId="102436885" sldId="275"/>
            <ac:grpSpMk id="14" creationId="{6B340291-C819-4A40-990D-2CA0B8EE44F6}"/>
          </ac:grpSpMkLst>
        </pc:grpChg>
        <pc:grpChg chg="del mod">
          <ac:chgData name="Thibaut JUZEAU" userId="b0006773-dc87-4b06-9a66-56a714a91882" providerId="ADAL" clId="{67A78F57-FF18-4B40-9425-4DA15B2EC15C}" dt="2020-12-17T00:14:53.427" v="1183" actId="478"/>
          <ac:grpSpMkLst>
            <pc:docMk/>
            <pc:sldMk cId="102436885" sldId="275"/>
            <ac:grpSpMk id="15" creationId="{E961BCB5-5CB7-4674-AF4D-96601D6CA27A}"/>
          </ac:grpSpMkLst>
        </pc:grpChg>
        <pc:grpChg chg="del mod">
          <ac:chgData name="Thibaut JUZEAU" userId="b0006773-dc87-4b06-9a66-56a714a91882" providerId="ADAL" clId="{67A78F57-FF18-4B40-9425-4DA15B2EC15C}" dt="2020-12-17T00:15:02.647" v="1186" actId="478"/>
          <ac:grpSpMkLst>
            <pc:docMk/>
            <pc:sldMk cId="102436885" sldId="275"/>
            <ac:grpSpMk id="22" creationId="{EA27B1C5-820C-4E57-AD7E-71FE8CB50237}"/>
          </ac:grpSpMkLst>
        </pc:grpChg>
        <pc:picChg chg="add del mod">
          <ac:chgData name="Thibaut JUZEAU" userId="b0006773-dc87-4b06-9a66-56a714a91882" providerId="ADAL" clId="{67A78F57-FF18-4B40-9425-4DA15B2EC15C}" dt="2020-12-17T00:12:55.858" v="1172" actId="478"/>
          <ac:picMkLst>
            <pc:docMk/>
            <pc:sldMk cId="102436885" sldId="275"/>
            <ac:picMk id="11266" creationId="{E21631CE-0A24-456B-99C0-4A50B42997E3}"/>
          </ac:picMkLst>
        </pc:picChg>
        <pc:picChg chg="add mod">
          <ac:chgData name="Thibaut JUZEAU" userId="b0006773-dc87-4b06-9a66-56a714a91882" providerId="ADAL" clId="{67A78F57-FF18-4B40-9425-4DA15B2EC15C}" dt="2020-12-17T12:22:28.081" v="8065" actId="1036"/>
          <ac:picMkLst>
            <pc:docMk/>
            <pc:sldMk cId="102436885" sldId="275"/>
            <ac:picMk id="11268" creationId="{0B4A104D-3F40-4D3D-A1E2-4F818058FC36}"/>
          </ac:picMkLst>
        </pc:picChg>
      </pc:sldChg>
      <pc:sldChg chg="addSp delSp modSp mod modClrScheme modAnim chgLayout">
        <pc:chgData name="Thibaut JUZEAU" userId="b0006773-dc87-4b06-9a66-56a714a91882" providerId="ADAL" clId="{67A78F57-FF18-4B40-9425-4DA15B2EC15C}" dt="2020-12-17T13:34:57.355" v="9123" actId="1076"/>
        <pc:sldMkLst>
          <pc:docMk/>
          <pc:sldMk cId="1100965822" sldId="276"/>
        </pc:sldMkLst>
        <pc:spChg chg="add mod">
          <ac:chgData name="Thibaut JUZEAU" userId="b0006773-dc87-4b06-9a66-56a714a91882" providerId="ADAL" clId="{67A78F57-FF18-4B40-9425-4DA15B2EC15C}" dt="2020-12-17T00:48:12.188" v="2513" actId="1076"/>
          <ac:spMkLst>
            <pc:docMk/>
            <pc:sldMk cId="1100965822" sldId="276"/>
            <ac:spMk id="2" creationId="{3BB37C12-BB07-4622-8EEF-1A22699265B6}"/>
          </ac:spMkLst>
        </pc:spChg>
        <pc:spChg chg="add mod ord">
          <ac:chgData name="Thibaut JUZEAU" userId="b0006773-dc87-4b06-9a66-56a714a91882" providerId="ADAL" clId="{67A78F57-FF18-4B40-9425-4DA15B2EC15C}" dt="2020-12-16T23:47:40.704" v="1078" actId="700"/>
          <ac:spMkLst>
            <pc:docMk/>
            <pc:sldMk cId="1100965822" sldId="276"/>
            <ac:spMk id="3" creationId="{97B5D142-9BD5-423C-839B-15108E64EBCA}"/>
          </ac:spMkLst>
        </pc:spChg>
        <pc:spChg chg="add del">
          <ac:chgData name="Thibaut JUZEAU" userId="b0006773-dc87-4b06-9a66-56a714a91882" providerId="ADAL" clId="{67A78F57-FF18-4B40-9425-4DA15B2EC15C}" dt="2020-12-17T00:38:11.710" v="2065"/>
          <ac:spMkLst>
            <pc:docMk/>
            <pc:sldMk cId="1100965822" sldId="276"/>
            <ac:spMk id="4" creationId="{DA311D97-58C0-46B4-BC84-A450815A9D73}"/>
          </ac:spMkLst>
        </pc:spChg>
        <pc:spChg chg="mod">
          <ac:chgData name="Thibaut JUZEAU" userId="b0006773-dc87-4b06-9a66-56a714a91882" providerId="ADAL" clId="{67A78F57-FF18-4B40-9425-4DA15B2EC15C}" dt="2020-12-17T13:34:57.355" v="9123" actId="1076"/>
          <ac:spMkLst>
            <pc:docMk/>
            <pc:sldMk cId="1100965822" sldId="276"/>
            <ac:spMk id="11" creationId="{68D647AF-4F71-4B0A-8F10-62346A168D19}"/>
          </ac:spMkLst>
        </pc:spChg>
        <pc:spChg chg="add mod">
          <ac:chgData name="Thibaut JUZEAU" userId="b0006773-dc87-4b06-9a66-56a714a91882" providerId="ADAL" clId="{67A78F57-FF18-4B40-9425-4DA15B2EC15C}" dt="2020-12-17T00:30:11.904" v="1932" actId="115"/>
          <ac:spMkLst>
            <pc:docMk/>
            <pc:sldMk cId="1100965822" sldId="276"/>
            <ac:spMk id="12" creationId="{2288E895-C915-4DA1-9D4A-10966731789A}"/>
          </ac:spMkLst>
        </pc:spChg>
        <pc:spChg chg="add del mod">
          <ac:chgData name="Thibaut JUZEAU" userId="b0006773-dc87-4b06-9a66-56a714a91882" providerId="ADAL" clId="{67A78F57-FF18-4B40-9425-4DA15B2EC15C}" dt="2020-12-17T13:34:54.007" v="9122" actId="1076"/>
          <ac:spMkLst>
            <pc:docMk/>
            <pc:sldMk cId="1100965822" sldId="276"/>
            <ac:spMk id="13" creationId="{68CD7E07-2700-4B68-8E6C-C1B0E47DDBD7}"/>
          </ac:spMkLst>
        </pc:spChg>
        <pc:picChg chg="add del">
          <ac:chgData name="Thibaut JUZEAU" userId="b0006773-dc87-4b06-9a66-56a714a91882" providerId="ADAL" clId="{67A78F57-FF18-4B40-9425-4DA15B2EC15C}" dt="2020-12-17T00:32:45.926" v="1934" actId="478"/>
          <ac:picMkLst>
            <pc:docMk/>
            <pc:sldMk cId="1100965822" sldId="276"/>
            <ac:picMk id="12290" creationId="{A6082FC8-EDA1-4C45-AE0E-A635706AB561}"/>
          </ac:picMkLst>
        </pc:picChg>
      </pc:sldChg>
      <pc:sldChg chg="addSp modSp mod modClrScheme chgLayout">
        <pc:chgData name="Thibaut JUZEAU" userId="b0006773-dc87-4b06-9a66-56a714a91882" providerId="ADAL" clId="{67A78F57-FF18-4B40-9425-4DA15B2EC15C}" dt="2020-12-17T09:05:56.850" v="3380" actId="1035"/>
        <pc:sldMkLst>
          <pc:docMk/>
          <pc:sldMk cId="457088712" sldId="277"/>
        </pc:sldMkLst>
        <pc:spChg chg="add mod">
          <ac:chgData name="Thibaut JUZEAU" userId="b0006773-dc87-4b06-9a66-56a714a91882" providerId="ADAL" clId="{67A78F57-FF18-4B40-9425-4DA15B2EC15C}" dt="2020-12-17T09:05:56.850" v="3380" actId="1035"/>
          <ac:spMkLst>
            <pc:docMk/>
            <pc:sldMk cId="457088712" sldId="277"/>
            <ac:spMk id="2" creationId="{26F03DCA-5447-44AA-8C28-B38FBED3C139}"/>
          </ac:spMkLst>
        </pc:spChg>
        <pc:spChg chg="add mod ord">
          <ac:chgData name="Thibaut JUZEAU" userId="b0006773-dc87-4b06-9a66-56a714a91882" providerId="ADAL" clId="{67A78F57-FF18-4B40-9425-4DA15B2EC15C}" dt="2020-12-16T23:47:43.700" v="1079" actId="700"/>
          <ac:spMkLst>
            <pc:docMk/>
            <pc:sldMk cId="457088712" sldId="277"/>
            <ac:spMk id="3" creationId="{97B5D142-9BD5-423C-839B-15108E64EBCA}"/>
          </ac:spMkLst>
        </pc:spChg>
        <pc:spChg chg="add mod">
          <ac:chgData name="Thibaut JUZEAU" userId="b0006773-dc87-4b06-9a66-56a714a91882" providerId="ADAL" clId="{67A78F57-FF18-4B40-9425-4DA15B2EC15C}" dt="2020-12-17T09:05:56.850" v="3380" actId="1035"/>
          <ac:spMkLst>
            <pc:docMk/>
            <pc:sldMk cId="457088712" sldId="277"/>
            <ac:spMk id="11" creationId="{FE0F9128-5C7C-4524-A6E0-4B2EB9F59BE2}"/>
          </ac:spMkLst>
        </pc:spChg>
        <pc:spChg chg="mod">
          <ac:chgData name="Thibaut JUZEAU" userId="b0006773-dc87-4b06-9a66-56a714a91882" providerId="ADAL" clId="{67A78F57-FF18-4B40-9425-4DA15B2EC15C}" dt="2020-12-17T09:04:10.832" v="3120" actId="1076"/>
          <ac:spMkLst>
            <pc:docMk/>
            <pc:sldMk cId="457088712" sldId="277"/>
            <ac:spMk id="12" creationId="{CF7390CB-60CD-43E8-820D-EB82CB35C74E}"/>
          </ac:spMkLst>
        </pc:spChg>
        <pc:spChg chg="add mod">
          <ac:chgData name="Thibaut JUZEAU" userId="b0006773-dc87-4b06-9a66-56a714a91882" providerId="ADAL" clId="{67A78F57-FF18-4B40-9425-4DA15B2EC15C}" dt="2020-12-17T09:05:56.850" v="3380" actId="1035"/>
          <ac:spMkLst>
            <pc:docMk/>
            <pc:sldMk cId="457088712" sldId="277"/>
            <ac:spMk id="13" creationId="{DD85AF32-AC48-414C-B6A3-3AD816639840}"/>
          </ac:spMkLst>
        </pc:spChg>
      </pc:sldChg>
      <pc:sldChg chg="del">
        <pc:chgData name="Thibaut JUZEAU" userId="b0006773-dc87-4b06-9a66-56a714a91882" providerId="ADAL" clId="{67A78F57-FF18-4B40-9425-4DA15B2EC15C}" dt="2020-12-16T21:48:51.919" v="0" actId="47"/>
        <pc:sldMkLst>
          <pc:docMk/>
          <pc:sldMk cId="3998510693" sldId="278"/>
        </pc:sldMkLst>
      </pc:sldChg>
      <pc:sldChg chg="addSp modSp del mod modClrScheme chgLayout">
        <pc:chgData name="Thibaut JUZEAU" userId="b0006773-dc87-4b06-9a66-56a714a91882" providerId="ADAL" clId="{67A78F57-FF18-4B40-9425-4DA15B2EC15C}" dt="2020-12-17T10:13:17.380" v="5576" actId="47"/>
        <pc:sldMkLst>
          <pc:docMk/>
          <pc:sldMk cId="3674875788" sldId="279"/>
        </pc:sldMkLst>
        <pc:spChg chg="add mod ord">
          <ac:chgData name="Thibaut JUZEAU" userId="b0006773-dc87-4b06-9a66-56a714a91882" providerId="ADAL" clId="{67A78F57-FF18-4B40-9425-4DA15B2EC15C}" dt="2020-12-16T23:47:51.810" v="1080" actId="700"/>
          <ac:spMkLst>
            <pc:docMk/>
            <pc:sldMk cId="3674875788" sldId="279"/>
            <ac:spMk id="3" creationId="{97B5D142-9BD5-423C-839B-15108E64EBCA}"/>
          </ac:spMkLst>
        </pc:spChg>
      </pc:sldChg>
      <pc:sldChg chg="addSp delSp modSp mod modClrScheme modAnim chgLayout">
        <pc:chgData name="Thibaut JUZEAU" userId="b0006773-dc87-4b06-9a66-56a714a91882" providerId="ADAL" clId="{67A78F57-FF18-4B40-9425-4DA15B2EC15C}" dt="2020-12-21T15:38:17.929" v="9942" actId="478"/>
        <pc:sldMkLst>
          <pc:docMk/>
          <pc:sldMk cId="17214116" sldId="280"/>
        </pc:sldMkLst>
        <pc:spChg chg="add mod">
          <ac:chgData name="Thibaut JUZEAU" userId="b0006773-dc87-4b06-9a66-56a714a91882" providerId="ADAL" clId="{67A78F57-FF18-4B40-9425-4DA15B2EC15C}" dt="2020-12-17T09:19:00.378" v="3474" actId="14861"/>
          <ac:spMkLst>
            <pc:docMk/>
            <pc:sldMk cId="17214116" sldId="280"/>
            <ac:spMk id="2" creationId="{5BECBD38-4AA1-4F8C-B519-0462AF718039}"/>
          </ac:spMkLst>
        </pc:spChg>
        <pc:spChg chg="add mod ord">
          <ac:chgData name="Thibaut JUZEAU" userId="b0006773-dc87-4b06-9a66-56a714a91882" providerId="ADAL" clId="{67A78F57-FF18-4B40-9425-4DA15B2EC15C}" dt="2020-12-16T23:47:55.580" v="1081" actId="700"/>
          <ac:spMkLst>
            <pc:docMk/>
            <pc:sldMk cId="17214116" sldId="280"/>
            <ac:spMk id="3" creationId="{97B5D142-9BD5-423C-839B-15108E64EBCA}"/>
          </ac:spMkLst>
        </pc:spChg>
        <pc:spChg chg="add del mod">
          <ac:chgData name="Thibaut JUZEAU" userId="b0006773-dc87-4b06-9a66-56a714a91882" providerId="ADAL" clId="{67A78F57-FF18-4B40-9425-4DA15B2EC15C}" dt="2020-12-21T15:38:17.929" v="9942" actId="478"/>
          <ac:spMkLst>
            <pc:docMk/>
            <pc:sldMk cId="17214116" sldId="280"/>
            <ac:spMk id="4" creationId="{C75C4EAD-5FEC-48E6-BF7B-9A2ED5D0339D}"/>
          </ac:spMkLst>
        </pc:spChg>
        <pc:spChg chg="add mod">
          <ac:chgData name="Thibaut JUZEAU" userId="b0006773-dc87-4b06-9a66-56a714a91882" providerId="ADAL" clId="{67A78F57-FF18-4B40-9425-4DA15B2EC15C}" dt="2020-12-17T09:19:26.679" v="3490" actId="14100"/>
          <ac:spMkLst>
            <pc:docMk/>
            <pc:sldMk cId="17214116" sldId="280"/>
            <ac:spMk id="11" creationId="{DD51CA3F-6710-484F-9F00-DDA1BBEDCCBD}"/>
          </ac:spMkLst>
        </pc:spChg>
        <pc:spChg chg="del mod">
          <ac:chgData name="Thibaut JUZEAU" userId="b0006773-dc87-4b06-9a66-56a714a91882" providerId="ADAL" clId="{67A78F57-FF18-4B40-9425-4DA15B2EC15C}" dt="2020-12-17T10:56:51.558" v="6750" actId="478"/>
          <ac:spMkLst>
            <pc:docMk/>
            <pc:sldMk cId="17214116" sldId="280"/>
            <ac:spMk id="12" creationId="{DCF1E112-A1A1-42EB-B859-39B61184FC30}"/>
          </ac:spMkLst>
        </pc:spChg>
        <pc:spChg chg="add mod">
          <ac:chgData name="Thibaut JUZEAU" userId="b0006773-dc87-4b06-9a66-56a714a91882" providerId="ADAL" clId="{67A78F57-FF18-4B40-9425-4DA15B2EC15C}" dt="2020-12-17T09:19:39.456" v="3492" actId="1076"/>
          <ac:spMkLst>
            <pc:docMk/>
            <pc:sldMk cId="17214116" sldId="280"/>
            <ac:spMk id="13" creationId="{0C8C4692-1EEF-467A-934C-771F7B1B5808}"/>
          </ac:spMkLst>
        </pc:spChg>
        <pc:spChg chg="add del mod">
          <ac:chgData name="Thibaut JUZEAU" userId="b0006773-dc87-4b06-9a66-56a714a91882" providerId="ADAL" clId="{67A78F57-FF18-4B40-9425-4DA15B2EC15C}" dt="2020-12-17T09:19:42.159" v="3494"/>
          <ac:spMkLst>
            <pc:docMk/>
            <pc:sldMk cId="17214116" sldId="280"/>
            <ac:spMk id="14" creationId="{E47D4541-927E-4C6D-AC7C-6EA8AB2C2E13}"/>
          </ac:spMkLst>
        </pc:spChg>
        <pc:spChg chg="add mod">
          <ac:chgData name="Thibaut JUZEAU" userId="b0006773-dc87-4b06-9a66-56a714a91882" providerId="ADAL" clId="{67A78F57-FF18-4B40-9425-4DA15B2EC15C}" dt="2020-12-17T10:22:28.576" v="5681" actId="14100"/>
          <ac:spMkLst>
            <pc:docMk/>
            <pc:sldMk cId="17214116" sldId="280"/>
            <ac:spMk id="15" creationId="{D39C0D95-3D31-4322-9521-ABC0562CA8A9}"/>
          </ac:spMkLst>
        </pc:spChg>
        <pc:spChg chg="add del mod">
          <ac:chgData name="Thibaut JUZEAU" userId="b0006773-dc87-4b06-9a66-56a714a91882" providerId="ADAL" clId="{67A78F57-FF18-4B40-9425-4DA15B2EC15C}" dt="2020-12-17T10:22:31.193" v="5682" actId="478"/>
          <ac:spMkLst>
            <pc:docMk/>
            <pc:sldMk cId="17214116" sldId="280"/>
            <ac:spMk id="16" creationId="{33E596F5-23A1-41DC-AC86-30259767D336}"/>
          </ac:spMkLst>
        </pc:spChg>
        <pc:spChg chg="add del mod">
          <ac:chgData name="Thibaut JUZEAU" userId="b0006773-dc87-4b06-9a66-56a714a91882" providerId="ADAL" clId="{67A78F57-FF18-4B40-9425-4DA15B2EC15C}" dt="2020-12-17T10:20:34.847" v="5652" actId="478"/>
          <ac:spMkLst>
            <pc:docMk/>
            <pc:sldMk cId="17214116" sldId="280"/>
            <ac:spMk id="17" creationId="{83B8CA5E-DA07-40E0-A03F-63BD8FA69D7C}"/>
          </ac:spMkLst>
        </pc:spChg>
        <pc:spChg chg="add del mod">
          <ac:chgData name="Thibaut JUZEAU" userId="b0006773-dc87-4b06-9a66-56a714a91882" providerId="ADAL" clId="{67A78F57-FF18-4B40-9425-4DA15B2EC15C}" dt="2020-12-17T10:21:10.569" v="5661" actId="478"/>
          <ac:spMkLst>
            <pc:docMk/>
            <pc:sldMk cId="17214116" sldId="280"/>
            <ac:spMk id="18" creationId="{A8348652-5732-4FBB-A578-B707A4402F31}"/>
          </ac:spMkLst>
        </pc:spChg>
        <pc:spChg chg="add del mod">
          <ac:chgData name="Thibaut JUZEAU" userId="b0006773-dc87-4b06-9a66-56a714a91882" providerId="ADAL" clId="{67A78F57-FF18-4B40-9425-4DA15B2EC15C}" dt="2020-12-17T10:21:09.549" v="5660" actId="478"/>
          <ac:spMkLst>
            <pc:docMk/>
            <pc:sldMk cId="17214116" sldId="280"/>
            <ac:spMk id="19" creationId="{A69BDB85-66B0-488B-A0AE-A2E0ECB4841E}"/>
          </ac:spMkLst>
        </pc:spChg>
        <pc:spChg chg="add del mod">
          <ac:chgData name="Thibaut JUZEAU" userId="b0006773-dc87-4b06-9a66-56a714a91882" providerId="ADAL" clId="{67A78F57-FF18-4B40-9425-4DA15B2EC15C}" dt="2020-12-17T10:20:56.472" v="5657" actId="478"/>
          <ac:spMkLst>
            <pc:docMk/>
            <pc:sldMk cId="17214116" sldId="280"/>
            <ac:spMk id="20" creationId="{FA554D07-0DF4-4126-94A4-1A0101A2DADA}"/>
          </ac:spMkLst>
        </pc:spChg>
        <pc:spChg chg="add del mod">
          <ac:chgData name="Thibaut JUZEAU" userId="b0006773-dc87-4b06-9a66-56a714a91882" providerId="ADAL" clId="{67A78F57-FF18-4B40-9425-4DA15B2EC15C}" dt="2020-12-17T10:23:01.873" v="5691" actId="478"/>
          <ac:spMkLst>
            <pc:docMk/>
            <pc:sldMk cId="17214116" sldId="280"/>
            <ac:spMk id="21" creationId="{4A71E9AF-F7B1-4966-B618-3F1B66B66E9B}"/>
          </ac:spMkLst>
        </pc:spChg>
        <pc:spChg chg="add del mod">
          <ac:chgData name="Thibaut JUZEAU" userId="b0006773-dc87-4b06-9a66-56a714a91882" providerId="ADAL" clId="{67A78F57-FF18-4B40-9425-4DA15B2EC15C}" dt="2020-12-17T10:23:04.370" v="5692" actId="478"/>
          <ac:spMkLst>
            <pc:docMk/>
            <pc:sldMk cId="17214116" sldId="280"/>
            <ac:spMk id="22" creationId="{A5A1D656-0EF2-4AEA-AF90-559B703A793A}"/>
          </ac:spMkLst>
        </pc:spChg>
        <pc:spChg chg="add del mod">
          <ac:chgData name="Thibaut JUZEAU" userId="b0006773-dc87-4b06-9a66-56a714a91882" providerId="ADAL" clId="{67A78F57-FF18-4B40-9425-4DA15B2EC15C}" dt="2020-12-17T10:21:31.631" v="5666" actId="478"/>
          <ac:spMkLst>
            <pc:docMk/>
            <pc:sldMk cId="17214116" sldId="280"/>
            <ac:spMk id="23" creationId="{83A09938-6C4F-4692-A654-FAD3AB4004BA}"/>
          </ac:spMkLst>
        </pc:spChg>
        <pc:spChg chg="add del mod">
          <ac:chgData name="Thibaut JUZEAU" userId="b0006773-dc87-4b06-9a66-56a714a91882" providerId="ADAL" clId="{67A78F57-FF18-4B40-9425-4DA15B2EC15C}" dt="2020-12-17T10:23:04.370" v="5692" actId="478"/>
          <ac:spMkLst>
            <pc:docMk/>
            <pc:sldMk cId="17214116" sldId="280"/>
            <ac:spMk id="24" creationId="{EC643231-8D63-4C99-803B-0F4ECE427502}"/>
          </ac:spMkLst>
        </pc:spChg>
        <pc:spChg chg="add mod">
          <ac:chgData name="Thibaut JUZEAU" userId="b0006773-dc87-4b06-9a66-56a714a91882" providerId="ADAL" clId="{67A78F57-FF18-4B40-9425-4DA15B2EC15C}" dt="2020-12-17T10:25:25.853" v="5726" actId="1076"/>
          <ac:spMkLst>
            <pc:docMk/>
            <pc:sldMk cId="17214116" sldId="280"/>
            <ac:spMk id="27" creationId="{6EE62D5C-E394-4BA9-838E-541C3172E38D}"/>
          </ac:spMkLst>
        </pc:spChg>
        <pc:spChg chg="add mod">
          <ac:chgData name="Thibaut JUZEAU" userId="b0006773-dc87-4b06-9a66-56a714a91882" providerId="ADAL" clId="{67A78F57-FF18-4B40-9425-4DA15B2EC15C}" dt="2020-12-17T10:25:32.309" v="5727" actId="1076"/>
          <ac:spMkLst>
            <pc:docMk/>
            <pc:sldMk cId="17214116" sldId="280"/>
            <ac:spMk id="28" creationId="{37876726-3412-4B76-BE75-DEF16C2B9499}"/>
          </ac:spMkLst>
        </pc:spChg>
        <pc:spChg chg="add mod">
          <ac:chgData name="Thibaut JUZEAU" userId="b0006773-dc87-4b06-9a66-56a714a91882" providerId="ADAL" clId="{67A78F57-FF18-4B40-9425-4DA15B2EC15C}" dt="2020-12-17T10:57:26.274" v="6791" actId="20577"/>
          <ac:spMkLst>
            <pc:docMk/>
            <pc:sldMk cId="17214116" sldId="280"/>
            <ac:spMk id="29" creationId="{8BF7DBCF-32A3-4FBA-9C0A-9B4105FFA483}"/>
          </ac:spMkLst>
        </pc:spChg>
        <pc:picChg chg="add del mod modCrop">
          <ac:chgData name="Thibaut JUZEAU" userId="b0006773-dc87-4b06-9a66-56a714a91882" providerId="ADAL" clId="{67A78F57-FF18-4B40-9425-4DA15B2EC15C}" dt="2020-12-17T10:23:46.978" v="5700" actId="478"/>
          <ac:picMkLst>
            <pc:docMk/>
            <pc:sldMk cId="17214116" sldId="280"/>
            <ac:picMk id="4" creationId="{EF92085E-02DC-45CA-AA48-28F3F60539CD}"/>
          </ac:picMkLst>
        </pc:picChg>
        <pc:picChg chg="add del mod">
          <ac:chgData name="Thibaut JUZEAU" userId="b0006773-dc87-4b06-9a66-56a714a91882" providerId="ADAL" clId="{67A78F57-FF18-4B40-9425-4DA15B2EC15C}" dt="2020-12-17T10:21:22.003" v="5663" actId="478"/>
          <ac:picMkLst>
            <pc:docMk/>
            <pc:sldMk cId="17214116" sldId="280"/>
            <ac:picMk id="5" creationId="{6D463810-F00A-43D2-BF87-531F3422CFCE}"/>
          </ac:picMkLst>
        </pc:picChg>
        <pc:picChg chg="add del">
          <ac:chgData name="Thibaut JUZEAU" userId="b0006773-dc87-4b06-9a66-56a714a91882" providerId="ADAL" clId="{67A78F57-FF18-4B40-9425-4DA15B2EC15C}" dt="2020-12-17T10:22:56.982" v="5689" actId="478"/>
          <ac:picMkLst>
            <pc:docMk/>
            <pc:sldMk cId="17214116" sldId="280"/>
            <ac:picMk id="25" creationId="{245F18B4-F727-40BF-ABCF-CAFC2411AE64}"/>
          </ac:picMkLst>
        </pc:picChg>
        <pc:picChg chg="add mod ord modCrop">
          <ac:chgData name="Thibaut JUZEAU" userId="b0006773-dc87-4b06-9a66-56a714a91882" providerId="ADAL" clId="{67A78F57-FF18-4B40-9425-4DA15B2EC15C}" dt="2020-12-17T10:23:45.777" v="5699" actId="171"/>
          <ac:picMkLst>
            <pc:docMk/>
            <pc:sldMk cId="17214116" sldId="280"/>
            <ac:picMk id="26" creationId="{230EDEA2-9089-4C71-B390-7B449D501BFB}"/>
          </ac:picMkLst>
        </pc:picChg>
      </pc:sldChg>
      <pc:sldChg chg="addSp delSp modSp mod modClrScheme chgLayout">
        <pc:chgData name="Thibaut JUZEAU" userId="b0006773-dc87-4b06-9a66-56a714a91882" providerId="ADAL" clId="{67A78F57-FF18-4B40-9425-4DA15B2EC15C}" dt="2020-12-17T13:50:50.958" v="9527" actId="478"/>
        <pc:sldMkLst>
          <pc:docMk/>
          <pc:sldMk cId="520146752" sldId="281"/>
        </pc:sldMkLst>
        <pc:spChg chg="add mod ord">
          <ac:chgData name="Thibaut JUZEAU" userId="b0006773-dc87-4b06-9a66-56a714a91882" providerId="ADAL" clId="{67A78F57-FF18-4B40-9425-4DA15B2EC15C}" dt="2020-12-17T13:50:48.577" v="9525" actId="1076"/>
          <ac:spMkLst>
            <pc:docMk/>
            <pc:sldMk cId="520146752" sldId="281"/>
            <ac:spMk id="3" creationId="{97B5D142-9BD5-423C-839B-15108E64EBCA}"/>
          </ac:spMkLst>
        </pc:spChg>
        <pc:spChg chg="del mod">
          <ac:chgData name="Thibaut JUZEAU" userId="b0006773-dc87-4b06-9a66-56a714a91882" providerId="ADAL" clId="{67A78F57-FF18-4B40-9425-4DA15B2EC15C}" dt="2020-12-17T13:40:05.253" v="9205" actId="478"/>
          <ac:spMkLst>
            <pc:docMk/>
            <pc:sldMk cId="520146752" sldId="281"/>
            <ac:spMk id="11" creationId="{2A8ACB9B-8BF9-440F-BF45-385654EA611F}"/>
          </ac:spMkLst>
        </pc:spChg>
        <pc:spChg chg="add mod">
          <ac:chgData name="Thibaut JUZEAU" userId="b0006773-dc87-4b06-9a66-56a714a91882" providerId="ADAL" clId="{67A78F57-FF18-4B40-9425-4DA15B2EC15C}" dt="2020-12-17T13:44:12.576" v="9286" actId="1036"/>
          <ac:spMkLst>
            <pc:docMk/>
            <pc:sldMk cId="520146752" sldId="281"/>
            <ac:spMk id="20" creationId="{ADFD4938-1FE2-4533-B393-E85B6858EBA9}"/>
          </ac:spMkLst>
        </pc:spChg>
        <pc:spChg chg="add mod">
          <ac:chgData name="Thibaut JUZEAU" userId="b0006773-dc87-4b06-9a66-56a714a91882" providerId="ADAL" clId="{67A78F57-FF18-4B40-9425-4DA15B2EC15C}" dt="2020-12-17T13:44:12.576" v="9286" actId="1036"/>
          <ac:spMkLst>
            <pc:docMk/>
            <pc:sldMk cId="520146752" sldId="281"/>
            <ac:spMk id="21" creationId="{4A5753B3-CB4C-488C-856E-E6C02B4490C4}"/>
          </ac:spMkLst>
        </pc:spChg>
        <pc:spChg chg="add mod">
          <ac:chgData name="Thibaut JUZEAU" userId="b0006773-dc87-4b06-9a66-56a714a91882" providerId="ADAL" clId="{67A78F57-FF18-4B40-9425-4DA15B2EC15C}" dt="2020-12-17T13:44:12.576" v="9286" actId="1036"/>
          <ac:spMkLst>
            <pc:docMk/>
            <pc:sldMk cId="520146752" sldId="281"/>
            <ac:spMk id="22" creationId="{51969423-8C7F-43B8-AD7D-2FF5715ADBFD}"/>
          </ac:spMkLst>
        </pc:spChg>
        <pc:picChg chg="add mod">
          <ac:chgData name="Thibaut JUZEAU" userId="b0006773-dc87-4b06-9a66-56a714a91882" providerId="ADAL" clId="{67A78F57-FF18-4B40-9425-4DA15B2EC15C}" dt="2020-12-17T13:50:39.647" v="9521"/>
          <ac:picMkLst>
            <pc:docMk/>
            <pc:sldMk cId="520146752" sldId="281"/>
            <ac:picMk id="4" creationId="{15774732-31EB-4E6F-895C-FA8B65A5754E}"/>
          </ac:picMkLst>
        </pc:picChg>
        <pc:picChg chg="add mod">
          <ac:chgData name="Thibaut JUZEAU" userId="b0006773-dc87-4b06-9a66-56a714a91882" providerId="ADAL" clId="{67A78F57-FF18-4B40-9425-4DA15B2EC15C}" dt="2020-12-17T13:50:42.871" v="9522"/>
          <ac:picMkLst>
            <pc:docMk/>
            <pc:sldMk cId="520146752" sldId="281"/>
            <ac:picMk id="12" creationId="{EF59A0D4-137A-4653-9897-91A9ED07A93A}"/>
          </ac:picMkLst>
        </pc:picChg>
        <pc:picChg chg="add mod">
          <ac:chgData name="Thibaut JUZEAU" userId="b0006773-dc87-4b06-9a66-56a714a91882" providerId="ADAL" clId="{67A78F57-FF18-4B40-9425-4DA15B2EC15C}" dt="2020-12-17T13:50:46.227" v="9523"/>
          <ac:picMkLst>
            <pc:docMk/>
            <pc:sldMk cId="520146752" sldId="281"/>
            <ac:picMk id="14" creationId="{F80CFD6B-55BD-47AA-A9DA-3EE71AED76A7}"/>
          </ac:picMkLst>
        </pc:picChg>
        <pc:picChg chg="add del mod">
          <ac:chgData name="Thibaut JUZEAU" userId="b0006773-dc87-4b06-9a66-56a714a91882" providerId="ADAL" clId="{67A78F57-FF18-4B40-9425-4DA15B2EC15C}" dt="2020-12-17T13:50:49.816" v="9526" actId="478"/>
          <ac:picMkLst>
            <pc:docMk/>
            <pc:sldMk cId="520146752" sldId="281"/>
            <ac:picMk id="16" creationId="{F46B158F-06B8-45D5-9C11-35D5C9F7DE8B}"/>
          </ac:picMkLst>
        </pc:picChg>
        <pc:picChg chg="add del mod">
          <ac:chgData name="Thibaut JUZEAU" userId="b0006773-dc87-4b06-9a66-56a714a91882" providerId="ADAL" clId="{67A78F57-FF18-4B40-9425-4DA15B2EC15C}" dt="2020-12-17T13:50:50.958" v="9527" actId="478"/>
          <ac:picMkLst>
            <pc:docMk/>
            <pc:sldMk cId="520146752" sldId="281"/>
            <ac:picMk id="18" creationId="{0F8DEF0A-511D-4B28-803B-145CD868423E}"/>
          </ac:picMkLst>
        </pc:picChg>
      </pc:sldChg>
      <pc:sldChg chg="addSp delSp modSp add mod ord modTransition modClrScheme chgLayout">
        <pc:chgData name="Thibaut JUZEAU" userId="b0006773-dc87-4b06-9a66-56a714a91882" providerId="ADAL" clId="{67A78F57-FF18-4B40-9425-4DA15B2EC15C}" dt="2020-12-17T14:01:49.546" v="9668" actId="20577"/>
        <pc:sldMkLst>
          <pc:docMk/>
          <pc:sldMk cId="360097729" sldId="282"/>
        </pc:sldMkLst>
        <pc:spChg chg="add mod ord">
          <ac:chgData name="Thibaut JUZEAU" userId="b0006773-dc87-4b06-9a66-56a714a91882" providerId="ADAL" clId="{67A78F57-FF18-4B40-9425-4DA15B2EC15C}" dt="2020-12-17T12:06:32.825" v="7432" actId="700"/>
          <ac:spMkLst>
            <pc:docMk/>
            <pc:sldMk cId="360097729" sldId="282"/>
            <ac:spMk id="3" creationId="{97B5D142-9BD5-423C-839B-15108E64EBCA}"/>
          </ac:spMkLst>
        </pc:spChg>
        <pc:spChg chg="del">
          <ac:chgData name="Thibaut JUZEAU" userId="b0006773-dc87-4b06-9a66-56a714a91882" providerId="ADAL" clId="{67A78F57-FF18-4B40-9425-4DA15B2EC15C}" dt="2020-12-17T12:17:34.008" v="7885" actId="478"/>
          <ac:spMkLst>
            <pc:docMk/>
            <pc:sldMk cId="360097729" sldId="282"/>
            <ac:spMk id="6" creationId="{9FA5C39C-B581-4230-95FE-F0893374A6FD}"/>
          </ac:spMkLst>
        </pc:spChg>
        <pc:spChg chg="del">
          <ac:chgData name="Thibaut JUZEAU" userId="b0006773-dc87-4b06-9a66-56a714a91882" providerId="ADAL" clId="{67A78F57-FF18-4B40-9425-4DA15B2EC15C}" dt="2020-12-17T12:17:34.008" v="7885" actId="478"/>
          <ac:spMkLst>
            <pc:docMk/>
            <pc:sldMk cId="360097729" sldId="282"/>
            <ac:spMk id="7" creationId="{068C091F-60AB-420F-A081-D2764379DB55}"/>
          </ac:spMkLst>
        </pc:spChg>
        <pc:spChg chg="del">
          <ac:chgData name="Thibaut JUZEAU" userId="b0006773-dc87-4b06-9a66-56a714a91882" providerId="ADAL" clId="{67A78F57-FF18-4B40-9425-4DA15B2EC15C}" dt="2020-12-17T12:17:34.008" v="7885" actId="478"/>
          <ac:spMkLst>
            <pc:docMk/>
            <pc:sldMk cId="360097729" sldId="282"/>
            <ac:spMk id="8" creationId="{BFE83A96-2AE7-4454-9AA6-A847E4BF3BAD}"/>
          </ac:spMkLst>
        </pc:spChg>
        <pc:spChg chg="del">
          <ac:chgData name="Thibaut JUZEAU" userId="b0006773-dc87-4b06-9a66-56a714a91882" providerId="ADAL" clId="{67A78F57-FF18-4B40-9425-4DA15B2EC15C}" dt="2020-12-17T12:17:34.008" v="7885" actId="478"/>
          <ac:spMkLst>
            <pc:docMk/>
            <pc:sldMk cId="360097729" sldId="282"/>
            <ac:spMk id="9" creationId="{88EC5996-75DA-4B72-B876-4F309D7847D2}"/>
          </ac:spMkLst>
        </pc:spChg>
        <pc:spChg chg="add mod">
          <ac:chgData name="Thibaut JUZEAU" userId="b0006773-dc87-4b06-9a66-56a714a91882" providerId="ADAL" clId="{67A78F57-FF18-4B40-9425-4DA15B2EC15C}" dt="2020-12-17T14:01:49.546" v="9668" actId="20577"/>
          <ac:spMkLst>
            <pc:docMk/>
            <pc:sldMk cId="360097729" sldId="282"/>
            <ac:spMk id="10" creationId="{4720E910-426C-4D3B-AE17-174C3E1040F6}"/>
          </ac:spMkLst>
        </pc:spChg>
        <pc:spChg chg="del">
          <ac:chgData name="Thibaut JUZEAU" userId="b0006773-dc87-4b06-9a66-56a714a91882" providerId="ADAL" clId="{67A78F57-FF18-4B40-9425-4DA15B2EC15C}" dt="2020-12-17T12:17:34.008" v="7885" actId="478"/>
          <ac:spMkLst>
            <pc:docMk/>
            <pc:sldMk cId="360097729" sldId="282"/>
            <ac:spMk id="10" creationId="{D082469E-F37C-4A60-944E-43A0C39BB3E0}"/>
          </ac:spMkLst>
        </pc:spChg>
        <pc:spChg chg="add del mod">
          <ac:chgData name="Thibaut JUZEAU" userId="b0006773-dc87-4b06-9a66-56a714a91882" providerId="ADAL" clId="{67A78F57-FF18-4B40-9425-4DA15B2EC15C}" dt="2020-12-17T14:01:45.351" v="9648" actId="478"/>
          <ac:spMkLst>
            <pc:docMk/>
            <pc:sldMk cId="360097729" sldId="282"/>
            <ac:spMk id="11" creationId="{4C935ECE-033B-425E-9224-5A05EC35A41C}"/>
          </ac:spMkLst>
        </pc:spChg>
        <pc:spChg chg="add mod">
          <ac:chgData name="Thibaut JUZEAU" userId="b0006773-dc87-4b06-9a66-56a714a91882" providerId="ADAL" clId="{67A78F57-FF18-4B40-9425-4DA15B2EC15C}" dt="2020-12-17T12:27:33.792" v="8246" actId="14100"/>
          <ac:spMkLst>
            <pc:docMk/>
            <pc:sldMk cId="360097729" sldId="282"/>
            <ac:spMk id="12" creationId="{C581490D-CDFA-411D-A9A8-18085E67F78F}"/>
          </ac:spMkLst>
        </pc:spChg>
        <pc:spChg chg="add mod">
          <ac:chgData name="Thibaut JUZEAU" userId="b0006773-dc87-4b06-9a66-56a714a91882" providerId="ADAL" clId="{67A78F57-FF18-4B40-9425-4DA15B2EC15C}" dt="2020-12-17T12:27:55.054" v="8274" actId="20577"/>
          <ac:spMkLst>
            <pc:docMk/>
            <pc:sldMk cId="360097729" sldId="282"/>
            <ac:spMk id="13" creationId="{0BBC0FB0-E72D-4B6A-A044-65A651EDB226}"/>
          </ac:spMkLst>
        </pc:spChg>
        <pc:spChg chg="del mod">
          <ac:chgData name="Thibaut JUZEAU" userId="b0006773-dc87-4b06-9a66-56a714a91882" providerId="ADAL" clId="{67A78F57-FF18-4B40-9425-4DA15B2EC15C}" dt="2020-12-16T22:56:14.831" v="488" actId="478"/>
          <ac:spMkLst>
            <pc:docMk/>
            <pc:sldMk cId="360097729" sldId="282"/>
            <ac:spMk id="14" creationId="{9A66E246-D420-433B-AD36-0BE49E914D6D}"/>
          </ac:spMkLst>
        </pc:spChg>
        <pc:spChg chg="add mod">
          <ac:chgData name="Thibaut JUZEAU" userId="b0006773-dc87-4b06-9a66-56a714a91882" providerId="ADAL" clId="{67A78F57-FF18-4B40-9425-4DA15B2EC15C}" dt="2020-12-17T12:28:08.520" v="8299" actId="20577"/>
          <ac:spMkLst>
            <pc:docMk/>
            <pc:sldMk cId="360097729" sldId="282"/>
            <ac:spMk id="14" creationId="{C0DC67BB-BDE9-47CE-B22A-209962C7C06F}"/>
          </ac:spMkLst>
        </pc:spChg>
        <pc:picChg chg="del mod">
          <ac:chgData name="Thibaut JUZEAU" userId="b0006773-dc87-4b06-9a66-56a714a91882" providerId="ADAL" clId="{67A78F57-FF18-4B40-9425-4DA15B2EC15C}" dt="2020-12-16T22:38:26.860" v="353" actId="478"/>
          <ac:picMkLst>
            <pc:docMk/>
            <pc:sldMk cId="360097729" sldId="282"/>
            <ac:picMk id="4" creationId="{FE6D1276-364E-4730-94F0-0728A56A777A}"/>
          </ac:picMkLst>
        </pc:picChg>
        <pc:picChg chg="del">
          <ac:chgData name="Thibaut JUZEAU" userId="b0006773-dc87-4b06-9a66-56a714a91882" providerId="ADAL" clId="{67A78F57-FF18-4B40-9425-4DA15B2EC15C}" dt="2020-12-16T22:38:26.860" v="353" actId="478"/>
          <ac:picMkLst>
            <pc:docMk/>
            <pc:sldMk cId="360097729" sldId="282"/>
            <ac:picMk id="11" creationId="{1957D369-6981-4A4D-AEAC-EBCE0DA743AC}"/>
          </ac:picMkLst>
        </pc:picChg>
        <pc:picChg chg="add mod">
          <ac:chgData name="Thibaut JUZEAU" userId="b0006773-dc87-4b06-9a66-56a714a91882" providerId="ADAL" clId="{67A78F57-FF18-4B40-9425-4DA15B2EC15C}" dt="2020-12-16T23:03:36.335" v="608" actId="1036"/>
          <ac:picMkLst>
            <pc:docMk/>
            <pc:sldMk cId="360097729" sldId="282"/>
            <ac:picMk id="17" creationId="{1BFE84A8-AB99-4562-8BFA-D04AE3023A90}"/>
          </ac:picMkLst>
        </pc:picChg>
        <pc:picChg chg="add del mod">
          <ac:chgData name="Thibaut JUZEAU" userId="b0006773-dc87-4b06-9a66-56a714a91882" providerId="ADAL" clId="{67A78F57-FF18-4B40-9425-4DA15B2EC15C}" dt="2020-12-16T22:42:00.088" v="362" actId="478"/>
          <ac:picMkLst>
            <pc:docMk/>
            <pc:sldMk cId="360097729" sldId="282"/>
            <ac:picMk id="2050" creationId="{FCB5ADD7-360E-4CA2-8D2A-DD012A989748}"/>
          </ac:picMkLst>
        </pc:picChg>
        <pc:picChg chg="add mod">
          <ac:chgData name="Thibaut JUZEAU" userId="b0006773-dc87-4b06-9a66-56a714a91882" providerId="ADAL" clId="{67A78F57-FF18-4B40-9425-4DA15B2EC15C}" dt="2020-12-16T23:03:36.335" v="608" actId="1036"/>
          <ac:picMkLst>
            <pc:docMk/>
            <pc:sldMk cId="360097729" sldId="282"/>
            <ac:picMk id="2052" creationId="{97A4341F-8C00-4800-A672-A72983C50E0E}"/>
          </ac:picMkLst>
        </pc:picChg>
        <pc:picChg chg="add mod">
          <ac:chgData name="Thibaut JUZEAU" userId="b0006773-dc87-4b06-9a66-56a714a91882" providerId="ADAL" clId="{67A78F57-FF18-4B40-9425-4DA15B2EC15C}" dt="2020-12-16T23:03:36.335" v="608" actId="1036"/>
          <ac:picMkLst>
            <pc:docMk/>
            <pc:sldMk cId="360097729" sldId="282"/>
            <ac:picMk id="2054" creationId="{F6037813-3C89-4CED-9B2E-084EDDFFF203}"/>
          </ac:picMkLst>
        </pc:picChg>
        <pc:picChg chg="add del mod">
          <ac:chgData name="Thibaut JUZEAU" userId="b0006773-dc87-4b06-9a66-56a714a91882" providerId="ADAL" clId="{67A78F57-FF18-4B40-9425-4DA15B2EC15C}" dt="2020-12-16T22:53:23.754" v="458" actId="478"/>
          <ac:picMkLst>
            <pc:docMk/>
            <pc:sldMk cId="360097729" sldId="282"/>
            <ac:picMk id="2056" creationId="{D2845545-AC43-4A56-89EF-1F4C909931E6}"/>
          </ac:picMkLst>
        </pc:picChg>
        <pc:picChg chg="add del mod">
          <ac:chgData name="Thibaut JUZEAU" userId="b0006773-dc87-4b06-9a66-56a714a91882" providerId="ADAL" clId="{67A78F57-FF18-4B40-9425-4DA15B2EC15C}" dt="2020-12-16T22:48:08.925" v="390" actId="21"/>
          <ac:picMkLst>
            <pc:docMk/>
            <pc:sldMk cId="360097729" sldId="282"/>
            <ac:picMk id="2058" creationId="{5B6262F7-E068-422D-89F4-4B58BE3DE902}"/>
          </ac:picMkLst>
        </pc:picChg>
        <pc:picChg chg="add del mod">
          <ac:chgData name="Thibaut JUZEAU" userId="b0006773-dc87-4b06-9a66-56a714a91882" providerId="ADAL" clId="{67A78F57-FF18-4B40-9425-4DA15B2EC15C}" dt="2020-12-16T22:48:08.925" v="390" actId="21"/>
          <ac:picMkLst>
            <pc:docMk/>
            <pc:sldMk cId="360097729" sldId="282"/>
            <ac:picMk id="2060" creationId="{2E8C0E34-75AB-4696-9595-D5126CCF418E}"/>
          </ac:picMkLst>
        </pc:picChg>
        <pc:picChg chg="add del mod">
          <ac:chgData name="Thibaut JUZEAU" userId="b0006773-dc87-4b06-9a66-56a714a91882" providerId="ADAL" clId="{67A78F57-FF18-4B40-9425-4DA15B2EC15C}" dt="2020-12-16T23:03:28.735" v="578" actId="478"/>
          <ac:picMkLst>
            <pc:docMk/>
            <pc:sldMk cId="360097729" sldId="282"/>
            <ac:picMk id="2062" creationId="{EC499443-A395-441A-848C-2E633938DAA2}"/>
          </ac:picMkLst>
        </pc:picChg>
        <pc:picChg chg="add del mod">
          <ac:chgData name="Thibaut JUZEAU" userId="b0006773-dc87-4b06-9a66-56a714a91882" providerId="ADAL" clId="{67A78F57-FF18-4B40-9425-4DA15B2EC15C}" dt="2020-12-16T22:58:30.029" v="500"/>
          <ac:picMkLst>
            <pc:docMk/>
            <pc:sldMk cId="360097729" sldId="282"/>
            <ac:picMk id="2064" creationId="{059BF434-020B-4407-BA3D-776975FFD033}"/>
          </ac:picMkLst>
        </pc:picChg>
        <pc:picChg chg="add del mod">
          <ac:chgData name="Thibaut JUZEAU" userId="b0006773-dc87-4b06-9a66-56a714a91882" providerId="ADAL" clId="{67A78F57-FF18-4B40-9425-4DA15B2EC15C}" dt="2020-12-16T23:03:28.735" v="578" actId="478"/>
          <ac:picMkLst>
            <pc:docMk/>
            <pc:sldMk cId="360097729" sldId="282"/>
            <ac:picMk id="2066" creationId="{F9CDB5F5-141C-48CE-B356-D4C86914878E}"/>
          </ac:picMkLst>
        </pc:picChg>
      </pc:sldChg>
      <pc:sldChg chg="addSp delSp modSp add mod ord modClrScheme chgLayout">
        <pc:chgData name="Thibaut JUZEAU" userId="b0006773-dc87-4b06-9a66-56a714a91882" providerId="ADAL" clId="{67A78F57-FF18-4B40-9425-4DA15B2EC15C}" dt="2020-12-17T14:03:20.430" v="9788" actId="1037"/>
        <pc:sldMkLst>
          <pc:docMk/>
          <pc:sldMk cId="729442254" sldId="283"/>
        </pc:sldMkLst>
        <pc:spChg chg="add del mod">
          <ac:chgData name="Thibaut JUZEAU" userId="b0006773-dc87-4b06-9a66-56a714a91882" providerId="ADAL" clId="{67A78F57-FF18-4B40-9425-4DA15B2EC15C}" dt="2020-12-17T14:03:11.248" v="9744" actId="478"/>
          <ac:spMkLst>
            <pc:docMk/>
            <pc:sldMk cId="729442254" sldId="283"/>
            <ac:spMk id="2" creationId="{761F7572-2CA8-447B-BA78-D09E51E0571B}"/>
          </ac:spMkLst>
        </pc:spChg>
        <pc:spChg chg="add del mod">
          <ac:chgData name="Thibaut JUZEAU" userId="b0006773-dc87-4b06-9a66-56a714a91882" providerId="ADAL" clId="{67A78F57-FF18-4B40-9425-4DA15B2EC15C}" dt="2020-12-17T12:28:38.470" v="8315" actId="478"/>
          <ac:spMkLst>
            <pc:docMk/>
            <pc:sldMk cId="729442254" sldId="283"/>
            <ac:spMk id="2" creationId="{F0A680F5-1A31-4562-B4B7-93A262CF3A5E}"/>
          </ac:spMkLst>
        </pc:spChg>
        <pc:spChg chg="add mod ord">
          <ac:chgData name="Thibaut JUZEAU" userId="b0006773-dc87-4b06-9a66-56a714a91882" providerId="ADAL" clId="{67A78F57-FF18-4B40-9425-4DA15B2EC15C}" dt="2020-12-17T12:17:42.158" v="7887" actId="700"/>
          <ac:spMkLst>
            <pc:docMk/>
            <pc:sldMk cId="729442254" sldId="283"/>
            <ac:spMk id="3" creationId="{97B5D142-9BD5-423C-839B-15108E64EBCA}"/>
          </ac:spMkLst>
        </pc:spChg>
        <pc:spChg chg="add mod">
          <ac:chgData name="Thibaut JUZEAU" userId="b0006773-dc87-4b06-9a66-56a714a91882" providerId="ADAL" clId="{67A78F57-FF18-4B40-9425-4DA15B2EC15C}" dt="2020-12-17T14:03:14.405" v="9764" actId="1038"/>
          <ac:spMkLst>
            <pc:docMk/>
            <pc:sldMk cId="729442254" sldId="283"/>
            <ac:spMk id="4" creationId="{806B6529-9E5B-4053-B058-C9814CCF6B69}"/>
          </ac:spMkLst>
        </pc:spChg>
        <pc:spChg chg="del">
          <ac:chgData name="Thibaut JUZEAU" userId="b0006773-dc87-4b06-9a66-56a714a91882" providerId="ADAL" clId="{67A78F57-FF18-4B40-9425-4DA15B2EC15C}" dt="2020-12-17T12:17:39.192" v="7886" actId="478"/>
          <ac:spMkLst>
            <pc:docMk/>
            <pc:sldMk cId="729442254" sldId="283"/>
            <ac:spMk id="6" creationId="{9FA5C39C-B581-4230-95FE-F0893374A6FD}"/>
          </ac:spMkLst>
        </pc:spChg>
        <pc:spChg chg="del">
          <ac:chgData name="Thibaut JUZEAU" userId="b0006773-dc87-4b06-9a66-56a714a91882" providerId="ADAL" clId="{67A78F57-FF18-4B40-9425-4DA15B2EC15C}" dt="2020-12-17T12:17:39.192" v="7886" actId="478"/>
          <ac:spMkLst>
            <pc:docMk/>
            <pc:sldMk cId="729442254" sldId="283"/>
            <ac:spMk id="7" creationId="{068C091F-60AB-420F-A081-D2764379DB55}"/>
          </ac:spMkLst>
        </pc:spChg>
        <pc:spChg chg="add mod">
          <ac:chgData name="Thibaut JUZEAU" userId="b0006773-dc87-4b06-9a66-56a714a91882" providerId="ADAL" clId="{67A78F57-FF18-4B40-9425-4DA15B2EC15C}" dt="2020-12-17T14:01:41.200" v="9647" actId="20577"/>
          <ac:spMkLst>
            <pc:docMk/>
            <pc:sldMk cId="729442254" sldId="283"/>
            <ac:spMk id="8" creationId="{A531EF24-0581-44C5-B48E-E39CEE2C23D4}"/>
          </ac:spMkLst>
        </pc:spChg>
        <pc:spChg chg="del">
          <ac:chgData name="Thibaut JUZEAU" userId="b0006773-dc87-4b06-9a66-56a714a91882" providerId="ADAL" clId="{67A78F57-FF18-4B40-9425-4DA15B2EC15C}" dt="2020-12-17T12:17:39.192" v="7886" actId="478"/>
          <ac:spMkLst>
            <pc:docMk/>
            <pc:sldMk cId="729442254" sldId="283"/>
            <ac:spMk id="8" creationId="{BFE83A96-2AE7-4454-9AA6-A847E4BF3BAD}"/>
          </ac:spMkLst>
        </pc:spChg>
        <pc:spChg chg="del">
          <ac:chgData name="Thibaut JUZEAU" userId="b0006773-dc87-4b06-9a66-56a714a91882" providerId="ADAL" clId="{67A78F57-FF18-4B40-9425-4DA15B2EC15C}" dt="2020-12-17T12:17:39.192" v="7886" actId="478"/>
          <ac:spMkLst>
            <pc:docMk/>
            <pc:sldMk cId="729442254" sldId="283"/>
            <ac:spMk id="9" creationId="{88EC5996-75DA-4B72-B876-4F309D7847D2}"/>
          </ac:spMkLst>
        </pc:spChg>
        <pc:spChg chg="del">
          <ac:chgData name="Thibaut JUZEAU" userId="b0006773-dc87-4b06-9a66-56a714a91882" providerId="ADAL" clId="{67A78F57-FF18-4B40-9425-4DA15B2EC15C}" dt="2020-12-17T12:17:39.192" v="7886" actId="478"/>
          <ac:spMkLst>
            <pc:docMk/>
            <pc:sldMk cId="729442254" sldId="283"/>
            <ac:spMk id="10" creationId="{D082469E-F37C-4A60-944E-43A0C39BB3E0}"/>
          </ac:spMkLst>
        </pc:spChg>
        <pc:spChg chg="add mod">
          <ac:chgData name="Thibaut JUZEAU" userId="b0006773-dc87-4b06-9a66-56a714a91882" providerId="ADAL" clId="{67A78F57-FF18-4B40-9425-4DA15B2EC15C}" dt="2020-12-17T14:03:20.430" v="9788" actId="1037"/>
          <ac:spMkLst>
            <pc:docMk/>
            <pc:sldMk cId="729442254" sldId="283"/>
            <ac:spMk id="12" creationId="{717448BC-591A-4B64-B0EF-C62991BAD9D8}"/>
          </ac:spMkLst>
        </pc:spChg>
        <pc:spChg chg="add del mod">
          <ac:chgData name="Thibaut JUZEAU" userId="b0006773-dc87-4b06-9a66-56a714a91882" providerId="ADAL" clId="{67A78F57-FF18-4B40-9425-4DA15B2EC15C}" dt="2020-12-17T14:01:37.566" v="9629" actId="478"/>
          <ac:spMkLst>
            <pc:docMk/>
            <pc:sldMk cId="729442254" sldId="283"/>
            <ac:spMk id="13" creationId="{2D3B3219-06B0-4EC4-AC42-42D39D3FEC5D}"/>
          </ac:spMkLst>
        </pc:spChg>
        <pc:picChg chg="del">
          <ac:chgData name="Thibaut JUZEAU" userId="b0006773-dc87-4b06-9a66-56a714a91882" providerId="ADAL" clId="{67A78F57-FF18-4B40-9425-4DA15B2EC15C}" dt="2020-12-16T23:03:16.325" v="573" actId="478"/>
          <ac:picMkLst>
            <pc:docMk/>
            <pc:sldMk cId="729442254" sldId="283"/>
            <ac:picMk id="17" creationId="{1BFE84A8-AB99-4562-8BFA-D04AE3023A90}"/>
          </ac:picMkLst>
        </pc:picChg>
        <pc:picChg chg="del">
          <ac:chgData name="Thibaut JUZEAU" userId="b0006773-dc87-4b06-9a66-56a714a91882" providerId="ADAL" clId="{67A78F57-FF18-4B40-9425-4DA15B2EC15C}" dt="2020-12-16T23:03:16.325" v="573" actId="478"/>
          <ac:picMkLst>
            <pc:docMk/>
            <pc:sldMk cId="729442254" sldId="283"/>
            <ac:picMk id="2052" creationId="{97A4341F-8C00-4800-A672-A72983C50E0E}"/>
          </ac:picMkLst>
        </pc:picChg>
        <pc:picChg chg="del">
          <ac:chgData name="Thibaut JUZEAU" userId="b0006773-dc87-4b06-9a66-56a714a91882" providerId="ADAL" clId="{67A78F57-FF18-4B40-9425-4DA15B2EC15C}" dt="2020-12-16T23:03:16.325" v="573" actId="478"/>
          <ac:picMkLst>
            <pc:docMk/>
            <pc:sldMk cId="729442254" sldId="283"/>
            <ac:picMk id="2054" creationId="{F6037813-3C89-4CED-9B2E-084EDDFFF203}"/>
          </ac:picMkLst>
        </pc:picChg>
        <pc:picChg chg="mod">
          <ac:chgData name="Thibaut JUZEAU" userId="b0006773-dc87-4b06-9a66-56a714a91882" providerId="ADAL" clId="{67A78F57-FF18-4B40-9425-4DA15B2EC15C}" dt="2020-12-17T14:03:20.430" v="9788" actId="1037"/>
          <ac:picMkLst>
            <pc:docMk/>
            <pc:sldMk cId="729442254" sldId="283"/>
            <ac:picMk id="2062" creationId="{EC499443-A395-441A-848C-2E633938DAA2}"/>
          </ac:picMkLst>
        </pc:picChg>
        <pc:picChg chg="mod">
          <ac:chgData name="Thibaut JUZEAU" userId="b0006773-dc87-4b06-9a66-56a714a91882" providerId="ADAL" clId="{67A78F57-FF18-4B40-9425-4DA15B2EC15C}" dt="2020-12-17T14:03:14.405" v="9764" actId="1038"/>
          <ac:picMkLst>
            <pc:docMk/>
            <pc:sldMk cId="729442254" sldId="283"/>
            <ac:picMk id="2066" creationId="{F9CDB5F5-141C-48CE-B356-D4C86914878E}"/>
          </ac:picMkLst>
        </pc:picChg>
      </pc:sldChg>
      <pc:sldChg chg="addSp delSp modSp new del mod">
        <pc:chgData name="Thibaut JUZEAU" userId="b0006773-dc87-4b06-9a66-56a714a91882" providerId="ADAL" clId="{67A78F57-FF18-4B40-9425-4DA15B2EC15C}" dt="2020-12-16T22:53:27.355" v="460" actId="47"/>
        <pc:sldMkLst>
          <pc:docMk/>
          <pc:sldMk cId="3287460233" sldId="283"/>
        </pc:sldMkLst>
        <pc:picChg chg="add del mod">
          <ac:chgData name="Thibaut JUZEAU" userId="b0006773-dc87-4b06-9a66-56a714a91882" providerId="ADAL" clId="{67A78F57-FF18-4B40-9425-4DA15B2EC15C}" dt="2020-12-16T22:53:03.397" v="453" actId="478"/>
          <ac:picMkLst>
            <pc:docMk/>
            <pc:sldMk cId="3287460233" sldId="283"/>
            <ac:picMk id="2" creationId="{3A5BEC74-ACDB-4E60-8796-5CFDBE5E4B9A}"/>
          </ac:picMkLst>
        </pc:picChg>
        <pc:picChg chg="add del mod">
          <ac:chgData name="Thibaut JUZEAU" userId="b0006773-dc87-4b06-9a66-56a714a91882" providerId="ADAL" clId="{67A78F57-FF18-4B40-9425-4DA15B2EC15C}" dt="2020-12-16T22:53:03.397" v="453" actId="478"/>
          <ac:picMkLst>
            <pc:docMk/>
            <pc:sldMk cId="3287460233" sldId="283"/>
            <ac:picMk id="3" creationId="{D9BCFF13-E4A4-465E-98EF-D1282625013A}"/>
          </ac:picMkLst>
        </pc:picChg>
        <pc:picChg chg="add del mod modCrop">
          <ac:chgData name="Thibaut JUZEAU" userId="b0006773-dc87-4b06-9a66-56a714a91882" providerId="ADAL" clId="{67A78F57-FF18-4B40-9425-4DA15B2EC15C}" dt="2020-12-16T22:53:06.334" v="454" actId="21"/>
          <ac:picMkLst>
            <pc:docMk/>
            <pc:sldMk cId="3287460233" sldId="283"/>
            <ac:picMk id="6" creationId="{EEC67092-16A1-4DE3-A20A-BCB9E6DAD070}"/>
          </ac:picMkLst>
        </pc:picChg>
        <pc:cxnChg chg="add del mod">
          <ac:chgData name="Thibaut JUZEAU" userId="b0006773-dc87-4b06-9a66-56a714a91882" providerId="ADAL" clId="{67A78F57-FF18-4B40-9425-4DA15B2EC15C}" dt="2020-12-16T22:53:03.397" v="453" actId="478"/>
          <ac:cxnSpMkLst>
            <pc:docMk/>
            <pc:sldMk cId="3287460233" sldId="283"/>
            <ac:cxnSpMk id="5" creationId="{CBCDCF28-0CBF-49FB-93C7-403730352593}"/>
          </ac:cxnSpMkLst>
        </pc:cxnChg>
      </pc:sldChg>
      <pc:sldChg chg="addSp delSp modSp add mod ord modTransition">
        <pc:chgData name="Thibaut JUZEAU" userId="b0006773-dc87-4b06-9a66-56a714a91882" providerId="ADAL" clId="{67A78F57-FF18-4B40-9425-4DA15B2EC15C}" dt="2020-12-17T13:53:16.262" v="9532" actId="20578"/>
        <pc:sldMkLst>
          <pc:docMk/>
          <pc:sldMk cId="3332894478" sldId="284"/>
        </pc:sldMkLst>
        <pc:spChg chg="add mod">
          <ac:chgData name="Thibaut JUZEAU" userId="b0006773-dc87-4b06-9a66-56a714a91882" providerId="ADAL" clId="{67A78F57-FF18-4B40-9425-4DA15B2EC15C}" dt="2020-12-17T09:13:37.532" v="3416" actId="1076"/>
          <ac:spMkLst>
            <pc:docMk/>
            <pc:sldMk cId="3332894478" sldId="284"/>
            <ac:spMk id="2" creationId="{31E118F9-A618-4032-8EFF-A37BCF8B5337}"/>
          </ac:spMkLst>
        </pc:spChg>
        <pc:spChg chg="mod">
          <ac:chgData name="Thibaut JUZEAU" userId="b0006773-dc87-4b06-9a66-56a714a91882" providerId="ADAL" clId="{67A78F57-FF18-4B40-9425-4DA15B2EC15C}" dt="2020-12-17T08:19:47.314" v="2535" actId="207"/>
          <ac:spMkLst>
            <pc:docMk/>
            <pc:sldMk cId="3332894478" sldId="284"/>
            <ac:spMk id="11" creationId="{85A58718-7D3F-4687-92F1-D0EC460F9153}"/>
          </ac:spMkLst>
        </pc:spChg>
        <pc:spChg chg="mod">
          <ac:chgData name="Thibaut JUZEAU" userId="b0006773-dc87-4b06-9a66-56a714a91882" providerId="ADAL" clId="{67A78F57-FF18-4B40-9425-4DA15B2EC15C}" dt="2020-12-17T08:19:41.787" v="2534" actId="207"/>
          <ac:spMkLst>
            <pc:docMk/>
            <pc:sldMk cId="3332894478" sldId="284"/>
            <ac:spMk id="12" creationId="{E4321327-E3F8-467D-9B81-1D2D5E89FA93}"/>
          </ac:spMkLst>
        </pc:spChg>
        <pc:spChg chg="mod">
          <ac:chgData name="Thibaut JUZEAU" userId="b0006773-dc87-4b06-9a66-56a714a91882" providerId="ADAL" clId="{67A78F57-FF18-4B40-9425-4DA15B2EC15C}" dt="2020-12-17T00:52:40.721" v="2531"/>
          <ac:spMkLst>
            <pc:docMk/>
            <pc:sldMk cId="3332894478" sldId="284"/>
            <ac:spMk id="13" creationId="{707A0D60-BFB0-4B5A-A835-091DF2C4046E}"/>
          </ac:spMkLst>
        </pc:spChg>
        <pc:spChg chg="mod">
          <ac:chgData name="Thibaut JUZEAU" userId="b0006773-dc87-4b06-9a66-56a714a91882" providerId="ADAL" clId="{67A78F57-FF18-4B40-9425-4DA15B2EC15C}" dt="2020-12-17T00:52:40.721" v="2531"/>
          <ac:spMkLst>
            <pc:docMk/>
            <pc:sldMk cId="3332894478" sldId="284"/>
            <ac:spMk id="14" creationId="{B7D0C1CD-3577-400D-B04E-302DD0F4ACC2}"/>
          </ac:spMkLst>
        </pc:spChg>
        <pc:spChg chg="mod">
          <ac:chgData name="Thibaut JUZEAU" userId="b0006773-dc87-4b06-9a66-56a714a91882" providerId="ADAL" clId="{67A78F57-FF18-4B40-9425-4DA15B2EC15C}" dt="2020-12-17T00:52:40.721" v="2531"/>
          <ac:spMkLst>
            <pc:docMk/>
            <pc:sldMk cId="3332894478" sldId="284"/>
            <ac:spMk id="15" creationId="{8F115FA0-796D-415C-96A3-7ACDE67B1BAA}"/>
          </ac:spMkLst>
        </pc:spChg>
        <pc:spChg chg="mod">
          <ac:chgData name="Thibaut JUZEAU" userId="b0006773-dc87-4b06-9a66-56a714a91882" providerId="ADAL" clId="{67A78F57-FF18-4B40-9425-4DA15B2EC15C}" dt="2020-12-17T00:52:40.721" v="2531"/>
          <ac:spMkLst>
            <pc:docMk/>
            <pc:sldMk cId="3332894478" sldId="284"/>
            <ac:spMk id="16" creationId="{5902E14F-2DF6-425B-ADA7-B41F05F322A2}"/>
          </ac:spMkLst>
        </pc:spChg>
        <pc:spChg chg="mod">
          <ac:chgData name="Thibaut JUZEAU" userId="b0006773-dc87-4b06-9a66-56a714a91882" providerId="ADAL" clId="{67A78F57-FF18-4B40-9425-4DA15B2EC15C}" dt="2020-12-17T00:52:40.721" v="2531"/>
          <ac:spMkLst>
            <pc:docMk/>
            <pc:sldMk cId="3332894478" sldId="284"/>
            <ac:spMk id="18" creationId="{5332057E-C712-419D-81D2-D9AF64D9642B}"/>
          </ac:spMkLst>
        </pc:spChg>
        <pc:spChg chg="mod">
          <ac:chgData name="Thibaut JUZEAU" userId="b0006773-dc87-4b06-9a66-56a714a91882" providerId="ADAL" clId="{67A78F57-FF18-4B40-9425-4DA15B2EC15C}" dt="2020-12-17T00:52:40.721" v="2531"/>
          <ac:spMkLst>
            <pc:docMk/>
            <pc:sldMk cId="3332894478" sldId="284"/>
            <ac:spMk id="19" creationId="{565EC6EE-668C-4C28-A7CA-0501FA2884E5}"/>
          </ac:spMkLst>
        </pc:spChg>
        <pc:spChg chg="mod">
          <ac:chgData name="Thibaut JUZEAU" userId="b0006773-dc87-4b06-9a66-56a714a91882" providerId="ADAL" clId="{67A78F57-FF18-4B40-9425-4DA15B2EC15C}" dt="2020-12-17T00:52:40.721" v="2531"/>
          <ac:spMkLst>
            <pc:docMk/>
            <pc:sldMk cId="3332894478" sldId="284"/>
            <ac:spMk id="20" creationId="{56CCF0B6-FB7A-404E-BA13-B933613592C1}"/>
          </ac:spMkLst>
        </pc:spChg>
        <pc:spChg chg="mod">
          <ac:chgData name="Thibaut JUZEAU" userId="b0006773-dc87-4b06-9a66-56a714a91882" providerId="ADAL" clId="{67A78F57-FF18-4B40-9425-4DA15B2EC15C}" dt="2020-12-17T00:52:40.721" v="2531"/>
          <ac:spMkLst>
            <pc:docMk/>
            <pc:sldMk cId="3332894478" sldId="284"/>
            <ac:spMk id="21" creationId="{15AD7BF7-CD0E-4E63-BB6E-9AA2B314394C}"/>
          </ac:spMkLst>
        </pc:spChg>
        <pc:spChg chg="mod">
          <ac:chgData name="Thibaut JUZEAU" userId="b0006773-dc87-4b06-9a66-56a714a91882" providerId="ADAL" clId="{67A78F57-FF18-4B40-9425-4DA15B2EC15C}" dt="2020-12-17T12:25:47.779" v="8214" actId="122"/>
          <ac:spMkLst>
            <pc:docMk/>
            <pc:sldMk cId="3332894478" sldId="284"/>
            <ac:spMk id="22" creationId="{ED6A5AA7-CD97-45AE-8F43-0F1B65159A64}"/>
          </ac:spMkLst>
        </pc:spChg>
        <pc:spChg chg="add mod">
          <ac:chgData name="Thibaut JUZEAU" userId="b0006773-dc87-4b06-9a66-56a714a91882" providerId="ADAL" clId="{67A78F57-FF18-4B40-9425-4DA15B2EC15C}" dt="2020-12-17T09:13:41.204" v="3417" actId="1076"/>
          <ac:spMkLst>
            <pc:docMk/>
            <pc:sldMk cId="3332894478" sldId="284"/>
            <ac:spMk id="26" creationId="{EF08C30A-BA98-4F17-BCD0-D1AAADB6CDD3}"/>
          </ac:spMkLst>
        </pc:spChg>
        <pc:grpChg chg="add mod">
          <ac:chgData name="Thibaut JUZEAU" userId="b0006773-dc87-4b06-9a66-56a714a91882" providerId="ADAL" clId="{67A78F57-FF18-4B40-9425-4DA15B2EC15C}" dt="2020-12-17T09:06:43.486" v="3382" actId="1076"/>
          <ac:grpSpMkLst>
            <pc:docMk/>
            <pc:sldMk cId="3332894478" sldId="284"/>
            <ac:grpSpMk id="7" creationId="{812DCB86-0BBC-4597-8912-8351D2DB26CB}"/>
          </ac:grpSpMkLst>
        </pc:grpChg>
        <pc:grpChg chg="mod">
          <ac:chgData name="Thibaut JUZEAU" userId="b0006773-dc87-4b06-9a66-56a714a91882" providerId="ADAL" clId="{67A78F57-FF18-4B40-9425-4DA15B2EC15C}" dt="2020-12-17T00:52:40.721" v="2531"/>
          <ac:grpSpMkLst>
            <pc:docMk/>
            <pc:sldMk cId="3332894478" sldId="284"/>
            <ac:grpSpMk id="8" creationId="{ECB0A7E5-938E-4545-8F17-C2BB35C30449}"/>
          </ac:grpSpMkLst>
        </pc:grpChg>
        <pc:grpChg chg="mod">
          <ac:chgData name="Thibaut JUZEAU" userId="b0006773-dc87-4b06-9a66-56a714a91882" providerId="ADAL" clId="{67A78F57-FF18-4B40-9425-4DA15B2EC15C}" dt="2020-12-17T00:52:40.721" v="2531"/>
          <ac:grpSpMkLst>
            <pc:docMk/>
            <pc:sldMk cId="3332894478" sldId="284"/>
            <ac:grpSpMk id="9" creationId="{5A7E3520-925C-43B6-A515-2CB83D50A9D6}"/>
          </ac:grpSpMkLst>
        </pc:grpChg>
        <pc:grpChg chg="mod">
          <ac:chgData name="Thibaut JUZEAU" userId="b0006773-dc87-4b06-9a66-56a714a91882" providerId="ADAL" clId="{67A78F57-FF18-4B40-9425-4DA15B2EC15C}" dt="2020-12-17T00:52:40.721" v="2531"/>
          <ac:grpSpMkLst>
            <pc:docMk/>
            <pc:sldMk cId="3332894478" sldId="284"/>
            <ac:grpSpMk id="10" creationId="{36BBC8D5-EEBB-4013-9F77-F4A4674902EF}"/>
          </ac:grpSpMkLst>
        </pc:grpChg>
        <pc:grpChg chg="mod">
          <ac:chgData name="Thibaut JUZEAU" userId="b0006773-dc87-4b06-9a66-56a714a91882" providerId="ADAL" clId="{67A78F57-FF18-4B40-9425-4DA15B2EC15C}" dt="2020-12-17T00:52:40.721" v="2531"/>
          <ac:grpSpMkLst>
            <pc:docMk/>
            <pc:sldMk cId="3332894478" sldId="284"/>
            <ac:grpSpMk id="17" creationId="{B2AF8654-6F53-42E2-9FDE-212A11BA6992}"/>
          </ac:grpSpMkLst>
        </pc:grpChg>
        <pc:picChg chg="add mod">
          <ac:chgData name="Thibaut JUZEAU" userId="b0006773-dc87-4b06-9a66-56a714a91882" providerId="ADAL" clId="{67A78F57-FF18-4B40-9425-4DA15B2EC15C}" dt="2020-12-17T09:13:32.844" v="3412" actId="1076"/>
          <ac:picMkLst>
            <pc:docMk/>
            <pc:sldMk cId="3332894478" sldId="284"/>
            <ac:picMk id="4" creationId="{BC0AE23C-0BEC-4539-A12F-57C0FFFB28CF}"/>
          </ac:picMkLst>
        </pc:picChg>
        <pc:picChg chg="add del mod">
          <ac:chgData name="Thibaut JUZEAU" userId="b0006773-dc87-4b06-9a66-56a714a91882" providerId="ADAL" clId="{67A78F57-FF18-4B40-9425-4DA15B2EC15C}" dt="2020-12-17T09:13:21.147" v="3409" actId="478"/>
          <ac:picMkLst>
            <pc:docMk/>
            <pc:sldMk cId="3332894478" sldId="284"/>
            <ac:picMk id="23" creationId="{FBD5B4AE-FDD0-409B-9840-25E38D2DAF36}"/>
          </ac:picMkLst>
        </pc:picChg>
        <pc:picChg chg="del">
          <ac:chgData name="Thibaut JUZEAU" userId="b0006773-dc87-4b06-9a66-56a714a91882" providerId="ADAL" clId="{67A78F57-FF18-4B40-9425-4DA15B2EC15C}" dt="2020-12-17T00:52:13.829" v="2524" actId="478"/>
          <ac:picMkLst>
            <pc:docMk/>
            <pc:sldMk cId="3332894478" sldId="284"/>
            <ac:picMk id="29" creationId="{781EB9B1-F234-4161-B115-00CE7D767C06}"/>
          </ac:picMkLst>
        </pc:picChg>
        <pc:picChg chg="add del mod">
          <ac:chgData name="Thibaut JUZEAU" userId="b0006773-dc87-4b06-9a66-56a714a91882" providerId="ADAL" clId="{67A78F57-FF18-4B40-9425-4DA15B2EC15C}" dt="2020-12-17T09:10:54.348" v="3389" actId="478"/>
          <ac:picMkLst>
            <pc:docMk/>
            <pc:sldMk cId="3332894478" sldId="284"/>
            <ac:picMk id="14338" creationId="{5586C095-88AE-45C2-A441-B5CCC3339598}"/>
          </ac:picMkLst>
        </pc:picChg>
        <pc:picChg chg="add del">
          <ac:chgData name="Thibaut JUZEAU" userId="b0006773-dc87-4b06-9a66-56a714a91882" providerId="ADAL" clId="{67A78F57-FF18-4B40-9425-4DA15B2EC15C}" dt="2020-12-17T09:11:23.717" v="3391" actId="478"/>
          <ac:picMkLst>
            <pc:docMk/>
            <pc:sldMk cId="3332894478" sldId="284"/>
            <ac:picMk id="14340" creationId="{99C48277-5199-45D1-9BE9-C079E0063801}"/>
          </ac:picMkLst>
        </pc:picChg>
      </pc:sldChg>
      <pc:sldChg chg="addSp delSp add del setBg delDesignElem">
        <pc:chgData name="Thibaut JUZEAU" userId="b0006773-dc87-4b06-9a66-56a714a91882" providerId="ADAL" clId="{67A78F57-FF18-4B40-9425-4DA15B2EC15C}" dt="2020-12-17T00:51:36.449" v="2518"/>
        <pc:sldMkLst>
          <pc:docMk/>
          <pc:sldMk cId="3577420202" sldId="284"/>
        </pc:sldMkLst>
        <pc:spChg chg="add del">
          <ac:chgData name="Thibaut JUZEAU" userId="b0006773-dc87-4b06-9a66-56a714a91882" providerId="ADAL" clId="{67A78F57-FF18-4B40-9425-4DA15B2EC15C}" dt="2020-12-17T00:51:36.449" v="2518"/>
          <ac:spMkLst>
            <pc:docMk/>
            <pc:sldMk cId="3577420202" sldId="284"/>
            <ac:spMk id="31" creationId="{98663357-1843-42BB-BC09-EACA8E00E598}"/>
          </ac:spMkLst>
        </pc:spChg>
      </pc:sldChg>
      <pc:sldChg chg="addSp delSp modSp add mod ord modClrScheme chgLayout">
        <pc:chgData name="Thibaut JUZEAU" userId="b0006773-dc87-4b06-9a66-56a714a91882" providerId="ADAL" clId="{67A78F57-FF18-4B40-9425-4DA15B2EC15C}" dt="2020-12-17T14:01:08.176" v="9578" actId="1076"/>
        <pc:sldMkLst>
          <pc:docMk/>
          <pc:sldMk cId="322770311" sldId="285"/>
        </pc:sldMkLst>
        <pc:spChg chg="mod ord">
          <ac:chgData name="Thibaut JUZEAU" userId="b0006773-dc87-4b06-9a66-56a714a91882" providerId="ADAL" clId="{67A78F57-FF18-4B40-9425-4DA15B2EC15C}" dt="2020-12-17T12:06:24.855" v="7430" actId="700"/>
          <ac:spMkLst>
            <pc:docMk/>
            <pc:sldMk cId="322770311" sldId="285"/>
            <ac:spMk id="3" creationId="{97B5D142-9BD5-423C-839B-15108E64EBCA}"/>
          </ac:spMkLst>
        </pc:spChg>
        <pc:spChg chg="mod">
          <ac:chgData name="Thibaut JUZEAU" userId="b0006773-dc87-4b06-9a66-56a714a91882" providerId="ADAL" clId="{67A78F57-FF18-4B40-9425-4DA15B2EC15C}" dt="2020-12-17T12:10:58.041" v="7748" actId="1036"/>
          <ac:spMkLst>
            <pc:docMk/>
            <pc:sldMk cId="322770311" sldId="285"/>
            <ac:spMk id="6" creationId="{9FA5C39C-B581-4230-95FE-F0893374A6FD}"/>
          </ac:spMkLst>
        </pc:spChg>
        <pc:spChg chg="mod">
          <ac:chgData name="Thibaut JUZEAU" userId="b0006773-dc87-4b06-9a66-56a714a91882" providerId="ADAL" clId="{67A78F57-FF18-4B40-9425-4DA15B2EC15C}" dt="2020-12-17T12:10:58.041" v="7748" actId="1036"/>
          <ac:spMkLst>
            <pc:docMk/>
            <pc:sldMk cId="322770311" sldId="285"/>
            <ac:spMk id="7" creationId="{068C091F-60AB-420F-A081-D2764379DB55}"/>
          </ac:spMkLst>
        </pc:spChg>
        <pc:spChg chg="mod">
          <ac:chgData name="Thibaut JUZEAU" userId="b0006773-dc87-4b06-9a66-56a714a91882" providerId="ADAL" clId="{67A78F57-FF18-4B40-9425-4DA15B2EC15C}" dt="2020-12-17T12:10:58.041" v="7748" actId="1036"/>
          <ac:spMkLst>
            <pc:docMk/>
            <pc:sldMk cId="322770311" sldId="285"/>
            <ac:spMk id="8" creationId="{BFE83A96-2AE7-4454-9AA6-A847E4BF3BAD}"/>
          </ac:spMkLst>
        </pc:spChg>
        <pc:spChg chg="mod">
          <ac:chgData name="Thibaut JUZEAU" userId="b0006773-dc87-4b06-9a66-56a714a91882" providerId="ADAL" clId="{67A78F57-FF18-4B40-9425-4DA15B2EC15C}" dt="2020-12-17T12:10:58.041" v="7748" actId="1036"/>
          <ac:spMkLst>
            <pc:docMk/>
            <pc:sldMk cId="322770311" sldId="285"/>
            <ac:spMk id="9" creationId="{88EC5996-75DA-4B72-B876-4F309D7847D2}"/>
          </ac:spMkLst>
        </pc:spChg>
        <pc:spChg chg="mod">
          <ac:chgData name="Thibaut JUZEAU" userId="b0006773-dc87-4b06-9a66-56a714a91882" providerId="ADAL" clId="{67A78F57-FF18-4B40-9425-4DA15B2EC15C}" dt="2020-12-17T12:10:58.041" v="7748" actId="1036"/>
          <ac:spMkLst>
            <pc:docMk/>
            <pc:sldMk cId="322770311" sldId="285"/>
            <ac:spMk id="10" creationId="{D082469E-F37C-4A60-944E-43A0C39BB3E0}"/>
          </ac:spMkLst>
        </pc:spChg>
        <pc:spChg chg="add del mod">
          <ac:chgData name="Thibaut JUZEAU" userId="b0006773-dc87-4b06-9a66-56a714a91882" providerId="ADAL" clId="{67A78F57-FF18-4B40-9425-4DA15B2EC15C}" dt="2020-12-17T13:57:14.753" v="9537" actId="478"/>
          <ac:spMkLst>
            <pc:docMk/>
            <pc:sldMk cId="322770311" sldId="285"/>
            <ac:spMk id="20" creationId="{364BBE12-8218-47AC-8485-2AEDD7DB8097}"/>
          </ac:spMkLst>
        </pc:spChg>
        <pc:spChg chg="add mod">
          <ac:chgData name="Thibaut JUZEAU" userId="b0006773-dc87-4b06-9a66-56a714a91882" providerId="ADAL" clId="{67A78F57-FF18-4B40-9425-4DA15B2EC15C}" dt="2020-12-17T14:01:08.176" v="9578" actId="1076"/>
          <ac:spMkLst>
            <pc:docMk/>
            <pc:sldMk cId="322770311" sldId="285"/>
            <ac:spMk id="23" creationId="{C383EA26-DFB9-42E0-8624-6195FB822FB3}"/>
          </ac:spMkLst>
        </pc:spChg>
        <pc:spChg chg="del mod">
          <ac:chgData name="Thibaut JUZEAU" userId="b0006773-dc87-4b06-9a66-56a714a91882" providerId="ADAL" clId="{67A78F57-FF18-4B40-9425-4DA15B2EC15C}" dt="2020-12-17T13:57:22.719" v="9540" actId="478"/>
          <ac:spMkLst>
            <pc:docMk/>
            <pc:sldMk cId="322770311" sldId="285"/>
            <ac:spMk id="36" creationId="{B8262432-6E57-4AB2-BCE8-4E80646D4F8C}"/>
          </ac:spMkLst>
        </pc:spChg>
        <pc:picChg chg="add del mod modCrop">
          <ac:chgData name="Thibaut JUZEAU" userId="b0006773-dc87-4b06-9a66-56a714a91882" providerId="ADAL" clId="{67A78F57-FF18-4B40-9425-4DA15B2EC15C}" dt="2020-12-17T13:57:55.038" v="9548" actId="478"/>
          <ac:picMkLst>
            <pc:docMk/>
            <pc:sldMk cId="322770311" sldId="285"/>
            <ac:picMk id="2" creationId="{3FEFF55B-7582-4ACA-AC16-AB2E03598E13}"/>
          </ac:picMkLst>
        </pc:picChg>
        <pc:picChg chg="add del mod modCrop">
          <ac:chgData name="Thibaut JUZEAU" userId="b0006773-dc87-4b06-9a66-56a714a91882" providerId="ADAL" clId="{67A78F57-FF18-4B40-9425-4DA15B2EC15C}" dt="2020-12-17T13:58:57.086" v="9560" actId="478"/>
          <ac:picMkLst>
            <pc:docMk/>
            <pc:sldMk cId="322770311" sldId="285"/>
            <ac:picMk id="4" creationId="{EB97BE20-5D69-4F72-8CA5-1DDB83EDDE9E}"/>
          </ac:picMkLst>
        </pc:picChg>
        <pc:picChg chg="del">
          <ac:chgData name="Thibaut JUZEAU" userId="b0006773-dc87-4b06-9a66-56a714a91882" providerId="ADAL" clId="{67A78F57-FF18-4B40-9425-4DA15B2EC15C}" dt="2020-12-17T12:06:59.580" v="7437" actId="478"/>
          <ac:picMkLst>
            <pc:docMk/>
            <pc:sldMk cId="322770311" sldId="285"/>
            <ac:picMk id="4" creationId="{FE6D1276-364E-4730-94F0-0728A56A777A}"/>
          </ac:picMkLst>
        </pc:picChg>
        <pc:picChg chg="add del mod">
          <ac:chgData name="Thibaut JUZEAU" userId="b0006773-dc87-4b06-9a66-56a714a91882" providerId="ADAL" clId="{67A78F57-FF18-4B40-9425-4DA15B2EC15C}" dt="2020-12-17T13:59:28.087" v="9566" actId="478"/>
          <ac:picMkLst>
            <pc:docMk/>
            <pc:sldMk cId="322770311" sldId="285"/>
            <ac:picMk id="5" creationId="{1FC4332B-6221-41DE-A582-50C1ED29C04F}"/>
          </ac:picMkLst>
        </pc:picChg>
        <pc:picChg chg="del">
          <ac:chgData name="Thibaut JUZEAU" userId="b0006773-dc87-4b06-9a66-56a714a91882" providerId="ADAL" clId="{67A78F57-FF18-4B40-9425-4DA15B2EC15C}" dt="2020-12-17T12:06:59.580" v="7437" actId="478"/>
          <ac:picMkLst>
            <pc:docMk/>
            <pc:sldMk cId="322770311" sldId="285"/>
            <ac:picMk id="11" creationId="{1957D369-6981-4A4D-AEAC-EBCE0DA743AC}"/>
          </ac:picMkLst>
        </pc:picChg>
        <pc:picChg chg="add mod">
          <ac:chgData name="Thibaut JUZEAU" userId="b0006773-dc87-4b06-9a66-56a714a91882" providerId="ADAL" clId="{67A78F57-FF18-4B40-9425-4DA15B2EC15C}" dt="2020-12-17T13:59:57.113" v="9575" actId="1036"/>
          <ac:picMkLst>
            <pc:docMk/>
            <pc:sldMk cId="322770311" sldId="285"/>
            <ac:picMk id="11" creationId="{627BB096-67AD-4066-B55A-35138C91FEF0}"/>
          </ac:picMkLst>
        </pc:picChg>
        <pc:picChg chg="add del mod">
          <ac:chgData name="Thibaut JUZEAU" userId="b0006773-dc87-4b06-9a66-56a714a91882" providerId="ADAL" clId="{67A78F57-FF18-4B40-9425-4DA15B2EC15C}" dt="2020-12-17T13:58:31.673" v="9549" actId="478"/>
          <ac:picMkLst>
            <pc:docMk/>
            <pc:sldMk cId="322770311" sldId="285"/>
            <ac:picMk id="18" creationId="{FFEB597C-5C5F-411F-8ABB-9261ED95A149}"/>
          </ac:picMkLst>
        </pc:picChg>
        <pc:picChg chg="del">
          <ac:chgData name="Thibaut JUZEAU" userId="b0006773-dc87-4b06-9a66-56a714a91882" providerId="ADAL" clId="{67A78F57-FF18-4B40-9425-4DA15B2EC15C}" dt="2020-12-17T09:15:45.395" v="3429" actId="478"/>
          <ac:picMkLst>
            <pc:docMk/>
            <pc:sldMk cId="322770311" sldId="285"/>
            <ac:picMk id="20" creationId="{C93064CC-6225-4B97-8D1D-C16DC84F8A81}"/>
          </ac:picMkLst>
        </pc:picChg>
        <pc:picChg chg="add del mod">
          <ac:chgData name="Thibaut JUZEAU" userId="b0006773-dc87-4b06-9a66-56a714a91882" providerId="ADAL" clId="{67A78F57-FF18-4B40-9425-4DA15B2EC15C}" dt="2020-12-17T13:58:58.297" v="9561" actId="478"/>
          <ac:picMkLst>
            <pc:docMk/>
            <pc:sldMk cId="322770311" sldId="285"/>
            <ac:picMk id="21" creationId="{3F8654F8-D739-4905-9BEB-8B40FC8C843D}"/>
          </ac:picMkLst>
        </pc:picChg>
        <pc:picChg chg="add del mod">
          <ac:chgData name="Thibaut JUZEAU" userId="b0006773-dc87-4b06-9a66-56a714a91882" providerId="ADAL" clId="{67A78F57-FF18-4B40-9425-4DA15B2EC15C}" dt="2020-12-17T12:06:59.580" v="7437" actId="478"/>
          <ac:picMkLst>
            <pc:docMk/>
            <pc:sldMk cId="322770311" sldId="285"/>
            <ac:picMk id="21" creationId="{A502C656-64F4-4713-94D9-81FE486F4D4A}"/>
          </ac:picMkLst>
        </pc:picChg>
        <pc:picChg chg="del mod">
          <ac:chgData name="Thibaut JUZEAU" userId="b0006773-dc87-4b06-9a66-56a714a91882" providerId="ADAL" clId="{67A78F57-FF18-4B40-9425-4DA15B2EC15C}" dt="2020-12-17T12:06:59.580" v="7437" actId="478"/>
          <ac:picMkLst>
            <pc:docMk/>
            <pc:sldMk cId="322770311" sldId="285"/>
            <ac:picMk id="22" creationId="{7FD6FD8F-2CEC-4D08-B14F-FB38497C2896}"/>
          </ac:picMkLst>
        </pc:picChg>
        <pc:picChg chg="del mod">
          <ac:chgData name="Thibaut JUZEAU" userId="b0006773-dc87-4b06-9a66-56a714a91882" providerId="ADAL" clId="{67A78F57-FF18-4B40-9425-4DA15B2EC15C}" dt="2020-12-17T13:57:20.757" v="9539" actId="478"/>
          <ac:picMkLst>
            <pc:docMk/>
            <pc:sldMk cId="322770311" sldId="285"/>
            <ac:picMk id="24" creationId="{C4BF2915-1E78-4D94-9F74-48458D4A50F8}"/>
          </ac:picMkLst>
        </pc:picChg>
        <pc:picChg chg="del mod">
          <ac:chgData name="Thibaut JUZEAU" userId="b0006773-dc87-4b06-9a66-56a714a91882" providerId="ADAL" clId="{67A78F57-FF18-4B40-9425-4DA15B2EC15C}" dt="2020-12-17T13:57:20.757" v="9539" actId="478"/>
          <ac:picMkLst>
            <pc:docMk/>
            <pc:sldMk cId="322770311" sldId="285"/>
            <ac:picMk id="25" creationId="{8DA2FD0D-D9AF-4488-A22A-AEFCF5F734D2}"/>
          </ac:picMkLst>
        </pc:picChg>
        <pc:picChg chg="del mod">
          <ac:chgData name="Thibaut JUZEAU" userId="b0006773-dc87-4b06-9a66-56a714a91882" providerId="ADAL" clId="{67A78F57-FF18-4B40-9425-4DA15B2EC15C}" dt="2020-12-17T13:57:20.757" v="9539" actId="478"/>
          <ac:picMkLst>
            <pc:docMk/>
            <pc:sldMk cId="322770311" sldId="285"/>
            <ac:picMk id="26" creationId="{BD9BEFC5-0D74-4477-AB6A-139B6422D05D}"/>
          </ac:picMkLst>
        </pc:picChg>
        <pc:picChg chg="del mod">
          <ac:chgData name="Thibaut JUZEAU" userId="b0006773-dc87-4b06-9a66-56a714a91882" providerId="ADAL" clId="{67A78F57-FF18-4B40-9425-4DA15B2EC15C}" dt="2020-12-17T13:57:20.757" v="9539" actId="478"/>
          <ac:picMkLst>
            <pc:docMk/>
            <pc:sldMk cId="322770311" sldId="285"/>
            <ac:picMk id="28" creationId="{FCB00359-AE99-40C1-BCB4-D7C9F07306AE}"/>
          </ac:picMkLst>
        </pc:picChg>
        <pc:picChg chg="del mod">
          <ac:chgData name="Thibaut JUZEAU" userId="b0006773-dc87-4b06-9a66-56a714a91882" providerId="ADAL" clId="{67A78F57-FF18-4B40-9425-4DA15B2EC15C}" dt="2020-12-17T13:57:20.757" v="9539" actId="478"/>
          <ac:picMkLst>
            <pc:docMk/>
            <pc:sldMk cId="322770311" sldId="285"/>
            <ac:picMk id="29" creationId="{89D74582-6121-481A-980D-B8B682DF5602}"/>
          </ac:picMkLst>
        </pc:picChg>
        <pc:picChg chg="del mod">
          <ac:chgData name="Thibaut JUZEAU" userId="b0006773-dc87-4b06-9a66-56a714a91882" providerId="ADAL" clId="{67A78F57-FF18-4B40-9425-4DA15B2EC15C}" dt="2020-12-17T13:57:25.029" v="9541" actId="478"/>
          <ac:picMkLst>
            <pc:docMk/>
            <pc:sldMk cId="322770311" sldId="285"/>
            <ac:picMk id="32" creationId="{CF03E302-EA31-4AC9-9075-5214C4EFF191}"/>
          </ac:picMkLst>
        </pc:picChg>
        <pc:picChg chg="del mod">
          <ac:chgData name="Thibaut JUZEAU" userId="b0006773-dc87-4b06-9a66-56a714a91882" providerId="ADAL" clId="{67A78F57-FF18-4B40-9425-4DA15B2EC15C}" dt="2020-12-17T12:06:59.580" v="7437" actId="478"/>
          <ac:picMkLst>
            <pc:docMk/>
            <pc:sldMk cId="322770311" sldId="285"/>
            <ac:picMk id="1026" creationId="{4E396501-0B3C-463F-9B6D-F9F533538FC8}"/>
          </ac:picMkLst>
        </pc:picChg>
      </pc:sldChg>
      <pc:sldChg chg="del">
        <pc:chgData name="Thibaut JUZEAU" userId="b0006773-dc87-4b06-9a66-56a714a91882" providerId="ADAL" clId="{67A78F57-FF18-4B40-9425-4DA15B2EC15C}" dt="2020-12-17T10:13:17.380" v="5576" actId="47"/>
        <pc:sldMkLst>
          <pc:docMk/>
          <pc:sldMk cId="3876462415" sldId="286"/>
        </pc:sldMkLst>
      </pc:sldChg>
      <pc:sldChg chg="add modTransition modAnim">
        <pc:chgData name="Thibaut JUZEAU" userId="b0006773-dc87-4b06-9a66-56a714a91882" providerId="ADAL" clId="{67A78F57-FF18-4B40-9425-4DA15B2EC15C}" dt="2020-12-17T13:30:39.732" v="9078"/>
        <pc:sldMkLst>
          <pc:docMk/>
          <pc:sldMk cId="630307401" sldId="287"/>
        </pc:sldMkLst>
      </pc:sldChg>
      <pc:sldChg chg="addSp delSp modSp add mod ord modClrScheme chgLayout">
        <pc:chgData name="Thibaut JUZEAU" userId="b0006773-dc87-4b06-9a66-56a714a91882" providerId="ADAL" clId="{67A78F57-FF18-4B40-9425-4DA15B2EC15C}" dt="2020-12-17T14:01:20.451" v="9604" actId="20577"/>
        <pc:sldMkLst>
          <pc:docMk/>
          <pc:sldMk cId="3024958809" sldId="288"/>
        </pc:sldMkLst>
        <pc:spChg chg="mod ord">
          <ac:chgData name="Thibaut JUZEAU" userId="b0006773-dc87-4b06-9a66-56a714a91882" providerId="ADAL" clId="{67A78F57-FF18-4B40-9425-4DA15B2EC15C}" dt="2020-12-17T12:06:29.151" v="7431" actId="700"/>
          <ac:spMkLst>
            <pc:docMk/>
            <pc:sldMk cId="3024958809" sldId="288"/>
            <ac:spMk id="3" creationId="{97B5D142-9BD5-423C-839B-15108E64EBCA}"/>
          </ac:spMkLst>
        </pc:spChg>
        <pc:spChg chg="del">
          <ac:chgData name="Thibaut JUZEAU" userId="b0006773-dc87-4b06-9a66-56a714a91882" providerId="ADAL" clId="{67A78F57-FF18-4B40-9425-4DA15B2EC15C}" dt="2020-12-17T12:11:24.791" v="7776" actId="478"/>
          <ac:spMkLst>
            <pc:docMk/>
            <pc:sldMk cId="3024958809" sldId="288"/>
            <ac:spMk id="6" creationId="{9FA5C39C-B581-4230-95FE-F0893374A6FD}"/>
          </ac:spMkLst>
        </pc:spChg>
        <pc:spChg chg="del">
          <ac:chgData name="Thibaut JUZEAU" userId="b0006773-dc87-4b06-9a66-56a714a91882" providerId="ADAL" clId="{67A78F57-FF18-4B40-9425-4DA15B2EC15C}" dt="2020-12-17T12:11:24.791" v="7776" actId="478"/>
          <ac:spMkLst>
            <pc:docMk/>
            <pc:sldMk cId="3024958809" sldId="288"/>
            <ac:spMk id="7" creationId="{068C091F-60AB-420F-A081-D2764379DB55}"/>
          </ac:spMkLst>
        </pc:spChg>
        <pc:spChg chg="del">
          <ac:chgData name="Thibaut JUZEAU" userId="b0006773-dc87-4b06-9a66-56a714a91882" providerId="ADAL" clId="{67A78F57-FF18-4B40-9425-4DA15B2EC15C}" dt="2020-12-17T12:11:24.791" v="7776" actId="478"/>
          <ac:spMkLst>
            <pc:docMk/>
            <pc:sldMk cId="3024958809" sldId="288"/>
            <ac:spMk id="8" creationId="{BFE83A96-2AE7-4454-9AA6-A847E4BF3BAD}"/>
          </ac:spMkLst>
        </pc:spChg>
        <pc:spChg chg="del">
          <ac:chgData name="Thibaut JUZEAU" userId="b0006773-dc87-4b06-9a66-56a714a91882" providerId="ADAL" clId="{67A78F57-FF18-4B40-9425-4DA15B2EC15C}" dt="2020-12-17T12:11:24.791" v="7776" actId="478"/>
          <ac:spMkLst>
            <pc:docMk/>
            <pc:sldMk cId="3024958809" sldId="288"/>
            <ac:spMk id="9" creationId="{88EC5996-75DA-4B72-B876-4F309D7847D2}"/>
          </ac:spMkLst>
        </pc:spChg>
        <pc:spChg chg="del">
          <ac:chgData name="Thibaut JUZEAU" userId="b0006773-dc87-4b06-9a66-56a714a91882" providerId="ADAL" clId="{67A78F57-FF18-4B40-9425-4DA15B2EC15C}" dt="2020-12-17T12:11:24.791" v="7776" actId="478"/>
          <ac:spMkLst>
            <pc:docMk/>
            <pc:sldMk cId="3024958809" sldId="288"/>
            <ac:spMk id="10" creationId="{D082469E-F37C-4A60-944E-43A0C39BB3E0}"/>
          </ac:spMkLst>
        </pc:spChg>
        <pc:spChg chg="add del mod">
          <ac:chgData name="Thibaut JUZEAU" userId="b0006773-dc87-4b06-9a66-56a714a91882" providerId="ADAL" clId="{67A78F57-FF18-4B40-9425-4DA15B2EC15C}" dt="2020-12-17T14:01:01.452" v="9577"/>
          <ac:spMkLst>
            <pc:docMk/>
            <pc:sldMk cId="3024958809" sldId="288"/>
            <ac:spMk id="17" creationId="{2F1C523C-58FB-462F-9D1C-200CB563432F}"/>
          </ac:spMkLst>
        </pc:spChg>
        <pc:spChg chg="add del mod">
          <ac:chgData name="Thibaut JUZEAU" userId="b0006773-dc87-4b06-9a66-56a714a91882" providerId="ADAL" clId="{67A78F57-FF18-4B40-9425-4DA15B2EC15C}" dt="2020-12-17T14:01:12.775" v="9580"/>
          <ac:spMkLst>
            <pc:docMk/>
            <pc:sldMk cId="3024958809" sldId="288"/>
            <ac:spMk id="18" creationId="{7891662B-3233-4712-BF93-4996600723BF}"/>
          </ac:spMkLst>
        </pc:spChg>
        <pc:spChg chg="add mod">
          <ac:chgData name="Thibaut JUZEAU" userId="b0006773-dc87-4b06-9a66-56a714a91882" providerId="ADAL" clId="{67A78F57-FF18-4B40-9425-4DA15B2EC15C}" dt="2020-12-17T14:01:20.451" v="9604" actId="20577"/>
          <ac:spMkLst>
            <pc:docMk/>
            <pc:sldMk cId="3024958809" sldId="288"/>
            <ac:spMk id="19" creationId="{7326C078-3580-48AA-8653-D6339AF7C167}"/>
          </ac:spMkLst>
        </pc:spChg>
        <pc:spChg chg="add del mod topLvl">
          <ac:chgData name="Thibaut JUZEAU" userId="b0006773-dc87-4b06-9a66-56a714a91882" providerId="ADAL" clId="{67A78F57-FF18-4B40-9425-4DA15B2EC15C}" dt="2020-12-17T09:42:59.721" v="4293" actId="478"/>
          <ac:spMkLst>
            <pc:docMk/>
            <pc:sldMk cId="3024958809" sldId="288"/>
            <ac:spMk id="23" creationId="{8C2A0675-D549-496E-A235-DBD7D42C00FE}"/>
          </ac:spMkLst>
        </pc:spChg>
        <pc:spChg chg="add del mod topLvl">
          <ac:chgData name="Thibaut JUZEAU" userId="b0006773-dc87-4b06-9a66-56a714a91882" providerId="ADAL" clId="{67A78F57-FF18-4B40-9425-4DA15B2EC15C}" dt="2020-12-17T09:42:59.721" v="4293" actId="478"/>
          <ac:spMkLst>
            <pc:docMk/>
            <pc:sldMk cId="3024958809" sldId="288"/>
            <ac:spMk id="27" creationId="{59DFA154-EA7E-4B45-8907-4B730F51D51B}"/>
          </ac:spMkLst>
        </pc:spChg>
        <pc:spChg chg="add del mod topLvl">
          <ac:chgData name="Thibaut JUZEAU" userId="b0006773-dc87-4b06-9a66-56a714a91882" providerId="ADAL" clId="{67A78F57-FF18-4B40-9425-4DA15B2EC15C}" dt="2020-12-17T09:42:59.721" v="4293" actId="478"/>
          <ac:spMkLst>
            <pc:docMk/>
            <pc:sldMk cId="3024958809" sldId="288"/>
            <ac:spMk id="30" creationId="{DE4728BA-D467-4759-A51A-CD8EE72EEC8D}"/>
          </ac:spMkLst>
        </pc:spChg>
        <pc:spChg chg="add del mod">
          <ac:chgData name="Thibaut JUZEAU" userId="b0006773-dc87-4b06-9a66-56a714a91882" providerId="ADAL" clId="{67A78F57-FF18-4B40-9425-4DA15B2EC15C}" dt="2020-12-17T14:01:15.061" v="9581" actId="478"/>
          <ac:spMkLst>
            <pc:docMk/>
            <pc:sldMk cId="3024958809" sldId="288"/>
            <ac:spMk id="30" creationId="{E22C6007-1787-49C4-8879-87FD911B424E}"/>
          </ac:spMkLst>
        </pc:spChg>
        <pc:spChg chg="add del mod topLvl">
          <ac:chgData name="Thibaut JUZEAU" userId="b0006773-dc87-4b06-9a66-56a714a91882" providerId="ADAL" clId="{67A78F57-FF18-4B40-9425-4DA15B2EC15C}" dt="2020-12-17T09:42:59.721" v="4293" actId="478"/>
          <ac:spMkLst>
            <pc:docMk/>
            <pc:sldMk cId="3024958809" sldId="288"/>
            <ac:spMk id="31" creationId="{B0B5444A-8B27-416A-A645-CF23F5DDE969}"/>
          </ac:spMkLst>
        </pc:spChg>
        <pc:spChg chg="add del mod topLvl">
          <ac:chgData name="Thibaut JUZEAU" userId="b0006773-dc87-4b06-9a66-56a714a91882" providerId="ADAL" clId="{67A78F57-FF18-4B40-9425-4DA15B2EC15C}" dt="2020-12-17T09:42:59.721" v="4293" actId="478"/>
          <ac:spMkLst>
            <pc:docMk/>
            <pc:sldMk cId="3024958809" sldId="288"/>
            <ac:spMk id="33" creationId="{7E627DB0-AC02-46C8-BB0E-07A676F1D242}"/>
          </ac:spMkLst>
        </pc:spChg>
        <pc:spChg chg="add mod topLvl">
          <ac:chgData name="Thibaut JUZEAU" userId="b0006773-dc87-4b06-9a66-56a714a91882" providerId="ADAL" clId="{67A78F57-FF18-4B40-9425-4DA15B2EC15C}" dt="2020-12-17T12:12:16.867" v="7878" actId="1035"/>
          <ac:spMkLst>
            <pc:docMk/>
            <pc:sldMk cId="3024958809" sldId="288"/>
            <ac:spMk id="35" creationId="{AA0EF357-A648-4DDB-92C0-707AF27ADD45}"/>
          </ac:spMkLst>
        </pc:spChg>
        <pc:spChg chg="del">
          <ac:chgData name="Thibaut JUZEAU" userId="b0006773-dc87-4b06-9a66-56a714a91882" providerId="ADAL" clId="{67A78F57-FF18-4B40-9425-4DA15B2EC15C}" dt="2020-12-17T12:11:24.791" v="7776" actId="478"/>
          <ac:spMkLst>
            <pc:docMk/>
            <pc:sldMk cId="3024958809" sldId="288"/>
            <ac:spMk id="36" creationId="{B8262432-6E57-4AB2-BCE8-4E80646D4F8C}"/>
          </ac:spMkLst>
        </pc:spChg>
        <pc:spChg chg="add mod topLvl">
          <ac:chgData name="Thibaut JUZEAU" userId="b0006773-dc87-4b06-9a66-56a714a91882" providerId="ADAL" clId="{67A78F57-FF18-4B40-9425-4DA15B2EC15C}" dt="2020-12-17T12:12:16.867" v="7878" actId="1035"/>
          <ac:spMkLst>
            <pc:docMk/>
            <pc:sldMk cId="3024958809" sldId="288"/>
            <ac:spMk id="37" creationId="{04A0282B-5862-43B7-8D92-8F5829BACA66}"/>
          </ac:spMkLst>
        </pc:spChg>
        <pc:spChg chg="add mod topLvl">
          <ac:chgData name="Thibaut JUZEAU" userId="b0006773-dc87-4b06-9a66-56a714a91882" providerId="ADAL" clId="{67A78F57-FF18-4B40-9425-4DA15B2EC15C}" dt="2020-12-17T12:12:16.867" v="7878" actId="1035"/>
          <ac:spMkLst>
            <pc:docMk/>
            <pc:sldMk cId="3024958809" sldId="288"/>
            <ac:spMk id="38" creationId="{71B1531B-E448-41BB-859E-3B2A1950B1BF}"/>
          </ac:spMkLst>
        </pc:spChg>
        <pc:spChg chg="add mod topLvl">
          <ac:chgData name="Thibaut JUZEAU" userId="b0006773-dc87-4b06-9a66-56a714a91882" providerId="ADAL" clId="{67A78F57-FF18-4B40-9425-4DA15B2EC15C}" dt="2020-12-17T12:12:16.867" v="7878" actId="1035"/>
          <ac:spMkLst>
            <pc:docMk/>
            <pc:sldMk cId="3024958809" sldId="288"/>
            <ac:spMk id="39" creationId="{8E05059D-CF48-4984-85E4-80D8F16D3BFD}"/>
          </ac:spMkLst>
        </pc:spChg>
        <pc:spChg chg="add mod topLvl">
          <ac:chgData name="Thibaut JUZEAU" userId="b0006773-dc87-4b06-9a66-56a714a91882" providerId="ADAL" clId="{67A78F57-FF18-4B40-9425-4DA15B2EC15C}" dt="2020-12-17T12:12:16.867" v="7878" actId="1035"/>
          <ac:spMkLst>
            <pc:docMk/>
            <pc:sldMk cId="3024958809" sldId="288"/>
            <ac:spMk id="40" creationId="{8BD37C6E-4C58-405A-8F2A-A77B36E62BD7}"/>
          </ac:spMkLst>
        </pc:spChg>
        <pc:grpChg chg="add del mod">
          <ac:chgData name="Thibaut JUZEAU" userId="b0006773-dc87-4b06-9a66-56a714a91882" providerId="ADAL" clId="{67A78F57-FF18-4B40-9425-4DA15B2EC15C}" dt="2020-12-17T12:11:45.852" v="7780" actId="165"/>
          <ac:grpSpMkLst>
            <pc:docMk/>
            <pc:sldMk cId="3024958809" sldId="288"/>
            <ac:grpSpMk id="2" creationId="{5ABF4377-8770-400F-9E3B-DB3786209ED6}"/>
          </ac:grpSpMkLst>
        </pc:grpChg>
        <pc:grpChg chg="add del mod">
          <ac:chgData name="Thibaut JUZEAU" userId="b0006773-dc87-4b06-9a66-56a714a91882" providerId="ADAL" clId="{67A78F57-FF18-4B40-9425-4DA15B2EC15C}" dt="2020-12-17T09:36:39.904" v="4046" actId="165"/>
          <ac:grpSpMkLst>
            <pc:docMk/>
            <pc:sldMk cId="3024958809" sldId="288"/>
            <ac:grpSpMk id="2" creationId="{AE618A8F-7182-4BC8-9A82-48E75212D6E8}"/>
          </ac:grpSpMkLst>
        </pc:grpChg>
        <pc:picChg chg="del">
          <ac:chgData name="Thibaut JUZEAU" userId="b0006773-dc87-4b06-9a66-56a714a91882" providerId="ADAL" clId="{67A78F57-FF18-4B40-9425-4DA15B2EC15C}" dt="2020-12-17T08:58:28.752" v="2959" actId="478"/>
          <ac:picMkLst>
            <pc:docMk/>
            <pc:sldMk cId="3024958809" sldId="288"/>
            <ac:picMk id="4" creationId="{FE6D1276-364E-4730-94F0-0728A56A777A}"/>
          </ac:picMkLst>
        </pc:picChg>
        <pc:picChg chg="del">
          <ac:chgData name="Thibaut JUZEAU" userId="b0006773-dc87-4b06-9a66-56a714a91882" providerId="ADAL" clId="{67A78F57-FF18-4B40-9425-4DA15B2EC15C}" dt="2020-12-17T08:58:28.752" v="2959" actId="478"/>
          <ac:picMkLst>
            <pc:docMk/>
            <pc:sldMk cId="3024958809" sldId="288"/>
            <ac:picMk id="11" creationId="{1957D369-6981-4A4D-AEAC-EBCE0DA743AC}"/>
          </ac:picMkLst>
        </pc:picChg>
        <pc:picChg chg="del">
          <ac:chgData name="Thibaut JUZEAU" userId="b0006773-dc87-4b06-9a66-56a714a91882" providerId="ADAL" clId="{67A78F57-FF18-4B40-9425-4DA15B2EC15C}" dt="2020-12-17T08:58:28.752" v="2959" actId="478"/>
          <ac:picMkLst>
            <pc:docMk/>
            <pc:sldMk cId="3024958809" sldId="288"/>
            <ac:picMk id="20" creationId="{C93064CC-6225-4B97-8D1D-C16DC84F8A81}"/>
          </ac:picMkLst>
        </pc:picChg>
        <pc:picChg chg="add del mod topLvl">
          <ac:chgData name="Thibaut JUZEAU" userId="b0006773-dc87-4b06-9a66-56a714a91882" providerId="ADAL" clId="{67A78F57-FF18-4B40-9425-4DA15B2EC15C}" dt="2020-12-17T09:42:59.721" v="4293" actId="478"/>
          <ac:picMkLst>
            <pc:docMk/>
            <pc:sldMk cId="3024958809" sldId="288"/>
            <ac:picMk id="21" creationId="{949C9250-3410-4CDB-BC39-C30CE7076520}"/>
          </ac:picMkLst>
        </pc:picChg>
        <pc:picChg chg="del">
          <ac:chgData name="Thibaut JUZEAU" userId="b0006773-dc87-4b06-9a66-56a714a91882" providerId="ADAL" clId="{67A78F57-FF18-4B40-9425-4DA15B2EC15C}" dt="2020-12-17T08:58:28.752" v="2959" actId="478"/>
          <ac:picMkLst>
            <pc:docMk/>
            <pc:sldMk cId="3024958809" sldId="288"/>
            <ac:picMk id="22" creationId="{7FD6FD8F-2CEC-4D08-B14F-FB38497C2896}"/>
          </ac:picMkLst>
        </pc:picChg>
        <pc:picChg chg="del">
          <ac:chgData name="Thibaut JUZEAU" userId="b0006773-dc87-4b06-9a66-56a714a91882" providerId="ADAL" clId="{67A78F57-FF18-4B40-9425-4DA15B2EC15C}" dt="2020-12-17T12:11:24.791" v="7776" actId="478"/>
          <ac:picMkLst>
            <pc:docMk/>
            <pc:sldMk cId="3024958809" sldId="288"/>
            <ac:picMk id="24" creationId="{C4BF2915-1E78-4D94-9F74-48458D4A50F8}"/>
          </ac:picMkLst>
        </pc:picChg>
        <pc:picChg chg="del">
          <ac:chgData name="Thibaut JUZEAU" userId="b0006773-dc87-4b06-9a66-56a714a91882" providerId="ADAL" clId="{67A78F57-FF18-4B40-9425-4DA15B2EC15C}" dt="2020-12-17T12:11:24.791" v="7776" actId="478"/>
          <ac:picMkLst>
            <pc:docMk/>
            <pc:sldMk cId="3024958809" sldId="288"/>
            <ac:picMk id="25" creationId="{8DA2FD0D-D9AF-4488-A22A-AEFCF5F734D2}"/>
          </ac:picMkLst>
        </pc:picChg>
        <pc:picChg chg="del">
          <ac:chgData name="Thibaut JUZEAU" userId="b0006773-dc87-4b06-9a66-56a714a91882" providerId="ADAL" clId="{67A78F57-FF18-4B40-9425-4DA15B2EC15C}" dt="2020-12-17T12:11:24.791" v="7776" actId="478"/>
          <ac:picMkLst>
            <pc:docMk/>
            <pc:sldMk cId="3024958809" sldId="288"/>
            <ac:picMk id="26" creationId="{BD9BEFC5-0D74-4477-AB6A-139B6422D05D}"/>
          </ac:picMkLst>
        </pc:picChg>
        <pc:picChg chg="del">
          <ac:chgData name="Thibaut JUZEAU" userId="b0006773-dc87-4b06-9a66-56a714a91882" providerId="ADAL" clId="{67A78F57-FF18-4B40-9425-4DA15B2EC15C}" dt="2020-12-17T12:11:24.791" v="7776" actId="478"/>
          <ac:picMkLst>
            <pc:docMk/>
            <pc:sldMk cId="3024958809" sldId="288"/>
            <ac:picMk id="28" creationId="{FCB00359-AE99-40C1-BCB4-D7C9F07306AE}"/>
          </ac:picMkLst>
        </pc:picChg>
        <pc:picChg chg="del">
          <ac:chgData name="Thibaut JUZEAU" userId="b0006773-dc87-4b06-9a66-56a714a91882" providerId="ADAL" clId="{67A78F57-FF18-4B40-9425-4DA15B2EC15C}" dt="2020-12-17T12:11:24.791" v="7776" actId="478"/>
          <ac:picMkLst>
            <pc:docMk/>
            <pc:sldMk cId="3024958809" sldId="288"/>
            <ac:picMk id="29" creationId="{89D74582-6121-481A-980D-B8B682DF5602}"/>
          </ac:picMkLst>
        </pc:picChg>
        <pc:picChg chg="del">
          <ac:chgData name="Thibaut JUZEAU" userId="b0006773-dc87-4b06-9a66-56a714a91882" providerId="ADAL" clId="{67A78F57-FF18-4B40-9425-4DA15B2EC15C}" dt="2020-12-17T12:11:24.791" v="7776" actId="478"/>
          <ac:picMkLst>
            <pc:docMk/>
            <pc:sldMk cId="3024958809" sldId="288"/>
            <ac:picMk id="32" creationId="{CF03E302-EA31-4AC9-9075-5214C4EFF191}"/>
          </ac:picMkLst>
        </pc:picChg>
        <pc:picChg chg="add mod topLvl">
          <ac:chgData name="Thibaut JUZEAU" userId="b0006773-dc87-4b06-9a66-56a714a91882" providerId="ADAL" clId="{67A78F57-FF18-4B40-9425-4DA15B2EC15C}" dt="2020-12-17T12:12:16.867" v="7878" actId="1035"/>
          <ac:picMkLst>
            <pc:docMk/>
            <pc:sldMk cId="3024958809" sldId="288"/>
            <ac:picMk id="34" creationId="{210C5008-71B9-401A-943C-57BEB6D047FA}"/>
          </ac:picMkLst>
        </pc:picChg>
        <pc:picChg chg="del">
          <ac:chgData name="Thibaut JUZEAU" userId="b0006773-dc87-4b06-9a66-56a714a91882" providerId="ADAL" clId="{67A78F57-FF18-4B40-9425-4DA15B2EC15C}" dt="2020-12-17T08:58:28.752" v="2959" actId="478"/>
          <ac:picMkLst>
            <pc:docMk/>
            <pc:sldMk cId="3024958809" sldId="288"/>
            <ac:picMk id="1026" creationId="{4E396501-0B3C-463F-9B6D-F9F533538FC8}"/>
          </ac:picMkLst>
        </pc:picChg>
        <pc:cxnChg chg="add del mod">
          <ac:chgData name="Thibaut JUZEAU" userId="b0006773-dc87-4b06-9a66-56a714a91882" providerId="ADAL" clId="{67A78F57-FF18-4B40-9425-4DA15B2EC15C}" dt="2020-12-17T09:39:31.135" v="4071" actId="478"/>
          <ac:cxnSpMkLst>
            <pc:docMk/>
            <pc:sldMk cId="3024958809" sldId="288"/>
            <ac:cxnSpMk id="12" creationId="{2C0E128F-6DA0-4572-AF94-DE7AD7D44E5D}"/>
          </ac:cxnSpMkLst>
        </pc:cxnChg>
        <pc:cxnChg chg="add mod topLvl">
          <ac:chgData name="Thibaut JUZEAU" userId="b0006773-dc87-4b06-9a66-56a714a91882" providerId="ADAL" clId="{67A78F57-FF18-4B40-9425-4DA15B2EC15C}" dt="2020-12-17T12:12:16.867" v="7878" actId="1035"/>
          <ac:cxnSpMkLst>
            <pc:docMk/>
            <pc:sldMk cId="3024958809" sldId="288"/>
            <ac:cxnSpMk id="41" creationId="{EEDE7453-8203-4D1C-A97B-FC051DA021D0}"/>
          </ac:cxnSpMkLst>
        </pc:cxnChg>
        <pc:cxnChg chg="add mod topLvl">
          <ac:chgData name="Thibaut JUZEAU" userId="b0006773-dc87-4b06-9a66-56a714a91882" providerId="ADAL" clId="{67A78F57-FF18-4B40-9425-4DA15B2EC15C}" dt="2020-12-17T12:12:16.867" v="7878" actId="1035"/>
          <ac:cxnSpMkLst>
            <pc:docMk/>
            <pc:sldMk cId="3024958809" sldId="288"/>
            <ac:cxnSpMk id="42" creationId="{2A8C8493-3048-475F-8FD8-221D5D5F9635}"/>
          </ac:cxnSpMkLst>
        </pc:cxnChg>
        <pc:cxnChg chg="add mod topLvl">
          <ac:chgData name="Thibaut JUZEAU" userId="b0006773-dc87-4b06-9a66-56a714a91882" providerId="ADAL" clId="{67A78F57-FF18-4B40-9425-4DA15B2EC15C}" dt="2020-12-17T12:12:16.867" v="7878" actId="1035"/>
          <ac:cxnSpMkLst>
            <pc:docMk/>
            <pc:sldMk cId="3024958809" sldId="288"/>
            <ac:cxnSpMk id="43" creationId="{79165B83-F2C8-4265-A2AD-9EA55A5AF303}"/>
          </ac:cxnSpMkLst>
        </pc:cxnChg>
        <pc:cxnChg chg="add mod topLvl">
          <ac:chgData name="Thibaut JUZEAU" userId="b0006773-dc87-4b06-9a66-56a714a91882" providerId="ADAL" clId="{67A78F57-FF18-4B40-9425-4DA15B2EC15C}" dt="2020-12-17T12:12:16.867" v="7878" actId="1035"/>
          <ac:cxnSpMkLst>
            <pc:docMk/>
            <pc:sldMk cId="3024958809" sldId="288"/>
            <ac:cxnSpMk id="44" creationId="{5445C7ED-3A60-4A6A-975C-0F2E64D19466}"/>
          </ac:cxnSpMkLst>
        </pc:cxnChg>
        <pc:cxnChg chg="add mod topLvl">
          <ac:chgData name="Thibaut JUZEAU" userId="b0006773-dc87-4b06-9a66-56a714a91882" providerId="ADAL" clId="{67A78F57-FF18-4B40-9425-4DA15B2EC15C}" dt="2020-12-17T12:12:16.867" v="7878" actId="1035"/>
          <ac:cxnSpMkLst>
            <pc:docMk/>
            <pc:sldMk cId="3024958809" sldId="288"/>
            <ac:cxnSpMk id="45" creationId="{9CF76C27-34B4-4492-AD90-25AD66E0952C}"/>
          </ac:cxnSpMkLst>
        </pc:cxnChg>
        <pc:cxnChg chg="add mod topLvl">
          <ac:chgData name="Thibaut JUZEAU" userId="b0006773-dc87-4b06-9a66-56a714a91882" providerId="ADAL" clId="{67A78F57-FF18-4B40-9425-4DA15B2EC15C}" dt="2020-12-17T12:12:16.867" v="7878" actId="1035"/>
          <ac:cxnSpMkLst>
            <pc:docMk/>
            <pc:sldMk cId="3024958809" sldId="288"/>
            <ac:cxnSpMk id="46" creationId="{342F3A9B-AD79-43E2-A3D0-58D1605B0160}"/>
          </ac:cxnSpMkLst>
        </pc:cxnChg>
        <pc:cxnChg chg="add mod topLvl">
          <ac:chgData name="Thibaut JUZEAU" userId="b0006773-dc87-4b06-9a66-56a714a91882" providerId="ADAL" clId="{67A78F57-FF18-4B40-9425-4DA15B2EC15C}" dt="2020-12-17T12:12:16.867" v="7878" actId="1035"/>
          <ac:cxnSpMkLst>
            <pc:docMk/>
            <pc:sldMk cId="3024958809" sldId="288"/>
            <ac:cxnSpMk id="47" creationId="{0B1440EE-8E7C-49F8-8D75-00B6D43B0545}"/>
          </ac:cxnSpMkLst>
        </pc:cxnChg>
      </pc:sldChg>
      <pc:sldChg chg="addSp delSp modSp add del mod">
        <pc:chgData name="Thibaut JUZEAU" userId="b0006773-dc87-4b06-9a66-56a714a91882" providerId="ADAL" clId="{67A78F57-FF18-4B40-9425-4DA15B2EC15C}" dt="2020-12-17T09:43:06.875" v="4295" actId="47"/>
        <pc:sldMkLst>
          <pc:docMk/>
          <pc:sldMk cId="1538747242" sldId="289"/>
        </pc:sldMkLst>
        <pc:spChg chg="del">
          <ac:chgData name="Thibaut JUZEAU" userId="b0006773-dc87-4b06-9a66-56a714a91882" providerId="ADAL" clId="{67A78F57-FF18-4B40-9425-4DA15B2EC15C}" dt="2020-12-17T09:38:54.905" v="4058" actId="478"/>
          <ac:spMkLst>
            <pc:docMk/>
            <pc:sldMk cId="1538747242" sldId="289"/>
            <ac:spMk id="6" creationId="{9FA5C39C-B581-4230-95FE-F0893374A6FD}"/>
          </ac:spMkLst>
        </pc:spChg>
        <pc:spChg chg="del">
          <ac:chgData name="Thibaut JUZEAU" userId="b0006773-dc87-4b06-9a66-56a714a91882" providerId="ADAL" clId="{67A78F57-FF18-4B40-9425-4DA15B2EC15C}" dt="2020-12-17T09:38:54.905" v="4058" actId="478"/>
          <ac:spMkLst>
            <pc:docMk/>
            <pc:sldMk cId="1538747242" sldId="289"/>
            <ac:spMk id="7" creationId="{068C091F-60AB-420F-A081-D2764379DB55}"/>
          </ac:spMkLst>
        </pc:spChg>
        <pc:spChg chg="del">
          <ac:chgData name="Thibaut JUZEAU" userId="b0006773-dc87-4b06-9a66-56a714a91882" providerId="ADAL" clId="{67A78F57-FF18-4B40-9425-4DA15B2EC15C}" dt="2020-12-17T09:38:54.905" v="4058" actId="478"/>
          <ac:spMkLst>
            <pc:docMk/>
            <pc:sldMk cId="1538747242" sldId="289"/>
            <ac:spMk id="8" creationId="{BFE83A96-2AE7-4454-9AA6-A847E4BF3BAD}"/>
          </ac:spMkLst>
        </pc:spChg>
        <pc:spChg chg="del">
          <ac:chgData name="Thibaut JUZEAU" userId="b0006773-dc87-4b06-9a66-56a714a91882" providerId="ADAL" clId="{67A78F57-FF18-4B40-9425-4DA15B2EC15C}" dt="2020-12-17T09:38:54.905" v="4058" actId="478"/>
          <ac:spMkLst>
            <pc:docMk/>
            <pc:sldMk cId="1538747242" sldId="289"/>
            <ac:spMk id="9" creationId="{88EC5996-75DA-4B72-B876-4F309D7847D2}"/>
          </ac:spMkLst>
        </pc:spChg>
        <pc:spChg chg="del">
          <ac:chgData name="Thibaut JUZEAU" userId="b0006773-dc87-4b06-9a66-56a714a91882" providerId="ADAL" clId="{67A78F57-FF18-4B40-9425-4DA15B2EC15C}" dt="2020-12-17T09:38:54.905" v="4058" actId="478"/>
          <ac:spMkLst>
            <pc:docMk/>
            <pc:sldMk cId="1538747242" sldId="289"/>
            <ac:spMk id="10" creationId="{D082469E-F37C-4A60-944E-43A0C39BB3E0}"/>
          </ac:spMkLst>
        </pc:spChg>
        <pc:spChg chg="del">
          <ac:chgData name="Thibaut JUZEAU" userId="b0006773-dc87-4b06-9a66-56a714a91882" providerId="ADAL" clId="{67A78F57-FF18-4B40-9425-4DA15B2EC15C}" dt="2020-12-17T09:42:54.883" v="4292" actId="21"/>
          <ac:spMkLst>
            <pc:docMk/>
            <pc:sldMk cId="1538747242" sldId="289"/>
            <ac:spMk id="23" creationId="{8C2A0675-D549-496E-A235-DBD7D42C00FE}"/>
          </ac:spMkLst>
        </pc:spChg>
        <pc:spChg chg="del">
          <ac:chgData name="Thibaut JUZEAU" userId="b0006773-dc87-4b06-9a66-56a714a91882" providerId="ADAL" clId="{67A78F57-FF18-4B40-9425-4DA15B2EC15C}" dt="2020-12-17T09:42:54.883" v="4292" actId="21"/>
          <ac:spMkLst>
            <pc:docMk/>
            <pc:sldMk cId="1538747242" sldId="289"/>
            <ac:spMk id="27" creationId="{59DFA154-EA7E-4B45-8907-4B730F51D51B}"/>
          </ac:spMkLst>
        </pc:spChg>
        <pc:spChg chg="del">
          <ac:chgData name="Thibaut JUZEAU" userId="b0006773-dc87-4b06-9a66-56a714a91882" providerId="ADAL" clId="{67A78F57-FF18-4B40-9425-4DA15B2EC15C}" dt="2020-12-17T09:42:54.883" v="4292" actId="21"/>
          <ac:spMkLst>
            <pc:docMk/>
            <pc:sldMk cId="1538747242" sldId="289"/>
            <ac:spMk id="30" creationId="{DE4728BA-D467-4759-A51A-CD8EE72EEC8D}"/>
          </ac:spMkLst>
        </pc:spChg>
        <pc:spChg chg="del">
          <ac:chgData name="Thibaut JUZEAU" userId="b0006773-dc87-4b06-9a66-56a714a91882" providerId="ADAL" clId="{67A78F57-FF18-4B40-9425-4DA15B2EC15C}" dt="2020-12-17T09:42:54.883" v="4292" actId="21"/>
          <ac:spMkLst>
            <pc:docMk/>
            <pc:sldMk cId="1538747242" sldId="289"/>
            <ac:spMk id="31" creationId="{B0B5444A-8B27-416A-A645-CF23F5DDE969}"/>
          </ac:spMkLst>
        </pc:spChg>
        <pc:spChg chg="del">
          <ac:chgData name="Thibaut JUZEAU" userId="b0006773-dc87-4b06-9a66-56a714a91882" providerId="ADAL" clId="{67A78F57-FF18-4B40-9425-4DA15B2EC15C}" dt="2020-12-17T09:42:54.883" v="4292" actId="21"/>
          <ac:spMkLst>
            <pc:docMk/>
            <pc:sldMk cId="1538747242" sldId="289"/>
            <ac:spMk id="33" creationId="{7E627DB0-AC02-46C8-BB0E-07A676F1D242}"/>
          </ac:spMkLst>
        </pc:spChg>
        <pc:spChg chg="del">
          <ac:chgData name="Thibaut JUZEAU" userId="b0006773-dc87-4b06-9a66-56a714a91882" providerId="ADAL" clId="{67A78F57-FF18-4B40-9425-4DA15B2EC15C}" dt="2020-12-17T09:38:54.905" v="4058" actId="478"/>
          <ac:spMkLst>
            <pc:docMk/>
            <pc:sldMk cId="1538747242" sldId="289"/>
            <ac:spMk id="36" creationId="{B8262432-6E57-4AB2-BCE8-4E80646D4F8C}"/>
          </ac:spMkLst>
        </pc:spChg>
        <pc:picChg chg="del">
          <ac:chgData name="Thibaut JUZEAU" userId="b0006773-dc87-4b06-9a66-56a714a91882" providerId="ADAL" clId="{67A78F57-FF18-4B40-9425-4DA15B2EC15C}" dt="2020-12-17T09:42:54.883" v="4292" actId="21"/>
          <ac:picMkLst>
            <pc:docMk/>
            <pc:sldMk cId="1538747242" sldId="289"/>
            <ac:picMk id="21" creationId="{949C9250-3410-4CDB-BC39-C30CE7076520}"/>
          </ac:picMkLst>
        </pc:picChg>
        <pc:picChg chg="del">
          <ac:chgData name="Thibaut JUZEAU" userId="b0006773-dc87-4b06-9a66-56a714a91882" providerId="ADAL" clId="{67A78F57-FF18-4B40-9425-4DA15B2EC15C}" dt="2020-12-17T09:38:54.905" v="4058" actId="478"/>
          <ac:picMkLst>
            <pc:docMk/>
            <pc:sldMk cId="1538747242" sldId="289"/>
            <ac:picMk id="24" creationId="{C4BF2915-1E78-4D94-9F74-48458D4A50F8}"/>
          </ac:picMkLst>
        </pc:picChg>
        <pc:picChg chg="del">
          <ac:chgData name="Thibaut JUZEAU" userId="b0006773-dc87-4b06-9a66-56a714a91882" providerId="ADAL" clId="{67A78F57-FF18-4B40-9425-4DA15B2EC15C}" dt="2020-12-17T09:38:54.905" v="4058" actId="478"/>
          <ac:picMkLst>
            <pc:docMk/>
            <pc:sldMk cId="1538747242" sldId="289"/>
            <ac:picMk id="25" creationId="{8DA2FD0D-D9AF-4488-A22A-AEFCF5F734D2}"/>
          </ac:picMkLst>
        </pc:picChg>
        <pc:picChg chg="del">
          <ac:chgData name="Thibaut JUZEAU" userId="b0006773-dc87-4b06-9a66-56a714a91882" providerId="ADAL" clId="{67A78F57-FF18-4B40-9425-4DA15B2EC15C}" dt="2020-12-17T09:38:54.905" v="4058" actId="478"/>
          <ac:picMkLst>
            <pc:docMk/>
            <pc:sldMk cId="1538747242" sldId="289"/>
            <ac:picMk id="26" creationId="{BD9BEFC5-0D74-4477-AB6A-139B6422D05D}"/>
          </ac:picMkLst>
        </pc:picChg>
        <pc:picChg chg="del">
          <ac:chgData name="Thibaut JUZEAU" userId="b0006773-dc87-4b06-9a66-56a714a91882" providerId="ADAL" clId="{67A78F57-FF18-4B40-9425-4DA15B2EC15C}" dt="2020-12-17T09:38:54.905" v="4058" actId="478"/>
          <ac:picMkLst>
            <pc:docMk/>
            <pc:sldMk cId="1538747242" sldId="289"/>
            <ac:picMk id="28" creationId="{FCB00359-AE99-40C1-BCB4-D7C9F07306AE}"/>
          </ac:picMkLst>
        </pc:picChg>
        <pc:picChg chg="del">
          <ac:chgData name="Thibaut JUZEAU" userId="b0006773-dc87-4b06-9a66-56a714a91882" providerId="ADAL" clId="{67A78F57-FF18-4B40-9425-4DA15B2EC15C}" dt="2020-12-17T09:38:54.905" v="4058" actId="478"/>
          <ac:picMkLst>
            <pc:docMk/>
            <pc:sldMk cId="1538747242" sldId="289"/>
            <ac:picMk id="29" creationId="{89D74582-6121-481A-980D-B8B682DF5602}"/>
          </ac:picMkLst>
        </pc:picChg>
        <pc:picChg chg="del">
          <ac:chgData name="Thibaut JUZEAU" userId="b0006773-dc87-4b06-9a66-56a714a91882" providerId="ADAL" clId="{67A78F57-FF18-4B40-9425-4DA15B2EC15C}" dt="2020-12-17T09:38:54.905" v="4058" actId="478"/>
          <ac:picMkLst>
            <pc:docMk/>
            <pc:sldMk cId="1538747242" sldId="289"/>
            <ac:picMk id="32" creationId="{CF03E302-EA31-4AC9-9075-5214C4EFF191}"/>
          </ac:picMkLst>
        </pc:picChg>
        <pc:cxnChg chg="del mod">
          <ac:chgData name="Thibaut JUZEAU" userId="b0006773-dc87-4b06-9a66-56a714a91882" providerId="ADAL" clId="{67A78F57-FF18-4B40-9425-4DA15B2EC15C}" dt="2020-12-17T09:42:54.883" v="4292" actId="21"/>
          <ac:cxnSpMkLst>
            <pc:docMk/>
            <pc:sldMk cId="1538747242" sldId="289"/>
            <ac:cxnSpMk id="12" creationId="{2C0E128F-6DA0-4572-AF94-DE7AD7D44E5D}"/>
          </ac:cxnSpMkLst>
        </pc:cxnChg>
        <pc:cxnChg chg="add del mod">
          <ac:chgData name="Thibaut JUZEAU" userId="b0006773-dc87-4b06-9a66-56a714a91882" providerId="ADAL" clId="{67A78F57-FF18-4B40-9425-4DA15B2EC15C}" dt="2020-12-17T09:42:54.883" v="4292" actId="21"/>
          <ac:cxnSpMkLst>
            <pc:docMk/>
            <pc:sldMk cId="1538747242" sldId="289"/>
            <ac:cxnSpMk id="22" creationId="{CA6FC818-F1C1-4D03-B184-D6822B595CAD}"/>
          </ac:cxnSpMkLst>
        </pc:cxnChg>
        <pc:cxnChg chg="add del mod">
          <ac:chgData name="Thibaut JUZEAU" userId="b0006773-dc87-4b06-9a66-56a714a91882" providerId="ADAL" clId="{67A78F57-FF18-4B40-9425-4DA15B2EC15C}" dt="2020-12-17T09:42:54.883" v="4292" actId="21"/>
          <ac:cxnSpMkLst>
            <pc:docMk/>
            <pc:sldMk cId="1538747242" sldId="289"/>
            <ac:cxnSpMk id="34" creationId="{F296A9FB-B907-414A-9D5F-7E3DB8C2768D}"/>
          </ac:cxnSpMkLst>
        </pc:cxnChg>
        <pc:cxnChg chg="add del mod">
          <ac:chgData name="Thibaut JUZEAU" userId="b0006773-dc87-4b06-9a66-56a714a91882" providerId="ADAL" clId="{67A78F57-FF18-4B40-9425-4DA15B2EC15C}" dt="2020-12-17T09:42:54.883" v="4292" actId="21"/>
          <ac:cxnSpMkLst>
            <pc:docMk/>
            <pc:sldMk cId="1538747242" sldId="289"/>
            <ac:cxnSpMk id="35" creationId="{6F09B650-81E1-4991-A06A-06BB9023DDA9}"/>
          </ac:cxnSpMkLst>
        </pc:cxnChg>
        <pc:cxnChg chg="add del mod">
          <ac:chgData name="Thibaut JUZEAU" userId="b0006773-dc87-4b06-9a66-56a714a91882" providerId="ADAL" clId="{67A78F57-FF18-4B40-9425-4DA15B2EC15C}" dt="2020-12-17T09:42:54.883" v="4292" actId="21"/>
          <ac:cxnSpMkLst>
            <pc:docMk/>
            <pc:sldMk cId="1538747242" sldId="289"/>
            <ac:cxnSpMk id="37" creationId="{8BF1F937-63DB-40EC-AA95-C3405A52BF3E}"/>
          </ac:cxnSpMkLst>
        </pc:cxnChg>
        <pc:cxnChg chg="add del mod">
          <ac:chgData name="Thibaut JUZEAU" userId="b0006773-dc87-4b06-9a66-56a714a91882" providerId="ADAL" clId="{67A78F57-FF18-4B40-9425-4DA15B2EC15C}" dt="2020-12-17T09:42:54.883" v="4292" actId="21"/>
          <ac:cxnSpMkLst>
            <pc:docMk/>
            <pc:sldMk cId="1538747242" sldId="289"/>
            <ac:cxnSpMk id="38" creationId="{76032360-267C-4C5C-A736-0F4C7FCFA4A9}"/>
          </ac:cxnSpMkLst>
        </pc:cxnChg>
        <pc:cxnChg chg="add del mod">
          <ac:chgData name="Thibaut JUZEAU" userId="b0006773-dc87-4b06-9a66-56a714a91882" providerId="ADAL" clId="{67A78F57-FF18-4B40-9425-4DA15B2EC15C}" dt="2020-12-17T09:42:54.883" v="4292" actId="21"/>
          <ac:cxnSpMkLst>
            <pc:docMk/>
            <pc:sldMk cId="1538747242" sldId="289"/>
            <ac:cxnSpMk id="39" creationId="{D3830CB3-5381-49A2-9E42-1AF063246441}"/>
          </ac:cxnSpMkLst>
        </pc:cxnChg>
      </pc:sldChg>
      <pc:sldChg chg="addSp delSp add del setBg delDesignElem">
        <pc:chgData name="Thibaut JUZEAU" userId="b0006773-dc87-4b06-9a66-56a714a91882" providerId="ADAL" clId="{67A78F57-FF18-4B40-9425-4DA15B2EC15C}" dt="2020-12-17T09:53:52.365" v="4606"/>
        <pc:sldMkLst>
          <pc:docMk/>
          <pc:sldMk cId="1681500242" sldId="289"/>
        </pc:sldMkLst>
        <pc:spChg chg="add del">
          <ac:chgData name="Thibaut JUZEAU" userId="b0006773-dc87-4b06-9a66-56a714a91882" providerId="ADAL" clId="{67A78F57-FF18-4B40-9425-4DA15B2EC15C}" dt="2020-12-17T09:53:52.365" v="4606"/>
          <ac:spMkLst>
            <pc:docMk/>
            <pc:sldMk cId="1681500242" sldId="289"/>
            <ac:spMk id="31" creationId="{98663357-1843-42BB-BC09-EACA8E00E598}"/>
          </ac:spMkLst>
        </pc:spChg>
      </pc:sldChg>
      <pc:sldChg chg="addSp delSp modSp del mod">
        <pc:chgData name="Thibaut JUZEAU" userId="b0006773-dc87-4b06-9a66-56a714a91882" providerId="ADAL" clId="{67A78F57-FF18-4B40-9425-4DA15B2EC15C}" dt="2020-12-17T09:35:56.999" v="4037" actId="47"/>
        <pc:sldMkLst>
          <pc:docMk/>
          <pc:sldMk cId="1743472540" sldId="289"/>
        </pc:sldMkLst>
        <pc:spChg chg="add del mod topLvl">
          <ac:chgData name="Thibaut JUZEAU" userId="b0006773-dc87-4b06-9a66-56a714a91882" providerId="ADAL" clId="{67A78F57-FF18-4B40-9425-4DA15B2EC15C}" dt="2020-12-17T09:28:02.776" v="3714" actId="478"/>
          <ac:spMkLst>
            <pc:docMk/>
            <pc:sldMk cId="1743472540" sldId="289"/>
            <ac:spMk id="5" creationId="{F7E3B7DD-2C73-4DF6-A89D-4CA335DA3E3D}"/>
          </ac:spMkLst>
        </pc:spChg>
        <pc:spChg chg="add del mod topLvl">
          <ac:chgData name="Thibaut JUZEAU" userId="b0006773-dc87-4b06-9a66-56a714a91882" providerId="ADAL" clId="{67A78F57-FF18-4B40-9425-4DA15B2EC15C}" dt="2020-12-17T09:28:02.776" v="3714" actId="478"/>
          <ac:spMkLst>
            <pc:docMk/>
            <pc:sldMk cId="1743472540" sldId="289"/>
            <ac:spMk id="6" creationId="{E31A4AF3-B94B-4D6C-B977-F63D4576BE16}"/>
          </ac:spMkLst>
        </pc:spChg>
        <pc:spChg chg="add del mod topLvl">
          <ac:chgData name="Thibaut JUZEAU" userId="b0006773-dc87-4b06-9a66-56a714a91882" providerId="ADAL" clId="{67A78F57-FF18-4B40-9425-4DA15B2EC15C}" dt="2020-12-17T09:28:02.776" v="3714" actId="478"/>
          <ac:spMkLst>
            <pc:docMk/>
            <pc:sldMk cId="1743472540" sldId="289"/>
            <ac:spMk id="7" creationId="{78652D91-21E7-4FFC-A5FB-E0815C1553D0}"/>
          </ac:spMkLst>
        </pc:spChg>
        <pc:spChg chg="add del mod topLvl">
          <ac:chgData name="Thibaut JUZEAU" userId="b0006773-dc87-4b06-9a66-56a714a91882" providerId="ADAL" clId="{67A78F57-FF18-4B40-9425-4DA15B2EC15C}" dt="2020-12-17T09:28:02.776" v="3714" actId="478"/>
          <ac:spMkLst>
            <pc:docMk/>
            <pc:sldMk cId="1743472540" sldId="289"/>
            <ac:spMk id="8" creationId="{75E43FF2-51A7-4C23-85F8-4CCE3F635C58}"/>
          </ac:spMkLst>
        </pc:spChg>
        <pc:spChg chg="add del mod topLvl">
          <ac:chgData name="Thibaut JUZEAU" userId="b0006773-dc87-4b06-9a66-56a714a91882" providerId="ADAL" clId="{67A78F57-FF18-4B40-9425-4DA15B2EC15C}" dt="2020-12-17T09:28:02.776" v="3714" actId="478"/>
          <ac:spMkLst>
            <pc:docMk/>
            <pc:sldMk cId="1743472540" sldId="289"/>
            <ac:spMk id="9" creationId="{8D5B5F78-AFFF-4C99-B29A-BD9AB461C045}"/>
          </ac:spMkLst>
        </pc:spChg>
        <pc:spChg chg="add del mod topLvl">
          <ac:chgData name="Thibaut JUZEAU" userId="b0006773-dc87-4b06-9a66-56a714a91882" providerId="ADAL" clId="{67A78F57-FF18-4B40-9425-4DA15B2EC15C}" dt="2020-12-17T09:28:07.640" v="3715" actId="478"/>
          <ac:spMkLst>
            <pc:docMk/>
            <pc:sldMk cId="1743472540" sldId="289"/>
            <ac:spMk id="10" creationId="{CD84A802-CD1F-409B-A74A-B196FAC9EF60}"/>
          </ac:spMkLst>
        </pc:spChg>
        <pc:spChg chg="add del mod topLvl">
          <ac:chgData name="Thibaut JUZEAU" userId="b0006773-dc87-4b06-9a66-56a714a91882" providerId="ADAL" clId="{67A78F57-FF18-4B40-9425-4DA15B2EC15C}" dt="2020-12-17T09:28:07.640" v="3715" actId="478"/>
          <ac:spMkLst>
            <pc:docMk/>
            <pc:sldMk cId="1743472540" sldId="289"/>
            <ac:spMk id="11" creationId="{C7387185-486F-45DE-9EE3-A652777AE20E}"/>
          </ac:spMkLst>
        </pc:spChg>
        <pc:spChg chg="add del mod topLvl">
          <ac:chgData name="Thibaut JUZEAU" userId="b0006773-dc87-4b06-9a66-56a714a91882" providerId="ADAL" clId="{67A78F57-FF18-4B40-9425-4DA15B2EC15C}" dt="2020-12-17T09:28:07.640" v="3715" actId="478"/>
          <ac:spMkLst>
            <pc:docMk/>
            <pc:sldMk cId="1743472540" sldId="289"/>
            <ac:spMk id="12" creationId="{1863084B-E746-49FE-80F2-52C76E3E933B}"/>
          </ac:spMkLst>
        </pc:spChg>
        <pc:spChg chg="add del mod topLvl">
          <ac:chgData name="Thibaut JUZEAU" userId="b0006773-dc87-4b06-9a66-56a714a91882" providerId="ADAL" clId="{67A78F57-FF18-4B40-9425-4DA15B2EC15C}" dt="2020-12-17T09:28:07.640" v="3715" actId="478"/>
          <ac:spMkLst>
            <pc:docMk/>
            <pc:sldMk cId="1743472540" sldId="289"/>
            <ac:spMk id="13" creationId="{DA9228E5-861D-4470-AE47-5FD984CA1F56}"/>
          </ac:spMkLst>
        </pc:spChg>
        <pc:spChg chg="add del mod topLvl">
          <ac:chgData name="Thibaut JUZEAU" userId="b0006773-dc87-4b06-9a66-56a714a91882" providerId="ADAL" clId="{67A78F57-FF18-4B40-9425-4DA15B2EC15C}" dt="2020-12-17T09:28:07.640" v="3715" actId="478"/>
          <ac:spMkLst>
            <pc:docMk/>
            <pc:sldMk cId="1743472540" sldId="289"/>
            <ac:spMk id="14" creationId="{955E6C43-6B2C-424B-88B4-2FE585079BBE}"/>
          </ac:spMkLst>
        </pc:spChg>
        <pc:spChg chg="add del mod">
          <ac:chgData name="Thibaut JUZEAU" userId="b0006773-dc87-4b06-9a66-56a714a91882" providerId="ADAL" clId="{67A78F57-FF18-4B40-9425-4DA15B2EC15C}" dt="2020-12-17T09:28:11.204" v="3716" actId="478"/>
          <ac:spMkLst>
            <pc:docMk/>
            <pc:sldMk cId="1743472540" sldId="289"/>
            <ac:spMk id="15" creationId="{729D44D0-3780-406E-B1E7-D0A78146B863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17" creationId="{0F75D110-E4ED-491A-8509-7A05D5E920EF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18" creationId="{D5266854-6B80-4596-9A9B-E33A89057E44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20" creationId="{29E92B0C-45C0-48A2-9E0F-18AD3678B5ED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21" creationId="{9157F363-784E-406B-BE3E-1E909D6B49D6}"/>
          </ac:spMkLst>
        </pc:spChg>
        <pc:spChg chg="add del mod">
          <ac:chgData name="Thibaut JUZEAU" userId="b0006773-dc87-4b06-9a66-56a714a91882" providerId="ADAL" clId="{67A78F57-FF18-4B40-9425-4DA15B2EC15C}" dt="2020-12-17T09:28:11.204" v="3716" actId="478"/>
          <ac:spMkLst>
            <pc:docMk/>
            <pc:sldMk cId="1743472540" sldId="289"/>
            <ac:spMk id="22" creationId="{79E810D4-DD17-4550-8687-337982EB799E}"/>
          </ac:spMkLst>
        </pc:spChg>
        <pc:spChg chg="add del mod">
          <ac:chgData name="Thibaut JUZEAU" userId="b0006773-dc87-4b06-9a66-56a714a91882" providerId="ADAL" clId="{67A78F57-FF18-4B40-9425-4DA15B2EC15C}" dt="2020-12-17T09:28:11.204" v="3716" actId="478"/>
          <ac:spMkLst>
            <pc:docMk/>
            <pc:sldMk cId="1743472540" sldId="289"/>
            <ac:spMk id="23" creationId="{DF329B63-129B-4C9B-AC65-5B3427893774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26" creationId="{2F33550A-A272-4718-B10E-8BF218F71D1C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27" creationId="{E52D1137-A3E0-4394-B643-24BAC4440CB2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28" creationId="{D86C6EB6-E3F9-418E-877A-A42370710AFE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29" creationId="{66E0DC33-D754-42EB-981A-44F58AD8C1C1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30" creationId="{BD6761A1-2C2E-442B-BCCF-3F71A60AFC9D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31" creationId="{CC2D1789-510C-4E5B-BDB2-4F300C8869B5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32" creationId="{940235F0-A248-4C06-A8B9-5F0EC9BA6BB7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33" creationId="{70BC362A-8592-4E80-A923-B54CEDBA3D2F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34" creationId="{C9F432CC-C7D6-449C-A355-11ED362136FD}"/>
          </ac:spMkLst>
        </pc:spChg>
        <pc:spChg chg="mod">
          <ac:chgData name="Thibaut JUZEAU" userId="b0006773-dc87-4b06-9a66-56a714a91882" providerId="ADAL" clId="{67A78F57-FF18-4B40-9425-4DA15B2EC15C}" dt="2020-12-17T09:24:01.358" v="3514"/>
          <ac:spMkLst>
            <pc:docMk/>
            <pc:sldMk cId="1743472540" sldId="289"/>
            <ac:spMk id="35" creationId="{7CD7E8D4-6A62-4A48-9CD3-528467430667}"/>
          </ac:spMkLst>
        </pc:spChg>
        <pc:spChg chg="add del mod">
          <ac:chgData name="Thibaut JUZEAU" userId="b0006773-dc87-4b06-9a66-56a714a91882" providerId="ADAL" clId="{67A78F57-FF18-4B40-9425-4DA15B2EC15C}" dt="2020-12-17T09:27:18.527" v="3676" actId="478"/>
          <ac:spMkLst>
            <pc:docMk/>
            <pc:sldMk cId="1743472540" sldId="289"/>
            <ac:spMk id="36" creationId="{41D230EA-D49A-4359-AA3F-FCAE778643DC}"/>
          </ac:spMkLst>
        </pc:spChg>
        <pc:spChg chg="add del mod topLvl">
          <ac:chgData name="Thibaut JUZEAU" userId="b0006773-dc87-4b06-9a66-56a714a91882" providerId="ADAL" clId="{67A78F57-FF18-4B40-9425-4DA15B2EC15C}" dt="2020-12-17T09:35:43.334" v="4034" actId="21"/>
          <ac:spMkLst>
            <pc:docMk/>
            <pc:sldMk cId="1743472540" sldId="289"/>
            <ac:spMk id="37" creationId="{EC04B1C0-1CF6-495B-8FBB-F1351B58D894}"/>
          </ac:spMkLst>
        </pc:spChg>
        <pc:spChg chg="add del mod topLvl">
          <ac:chgData name="Thibaut JUZEAU" userId="b0006773-dc87-4b06-9a66-56a714a91882" providerId="ADAL" clId="{67A78F57-FF18-4B40-9425-4DA15B2EC15C}" dt="2020-12-17T09:35:43.334" v="4034" actId="21"/>
          <ac:spMkLst>
            <pc:docMk/>
            <pc:sldMk cId="1743472540" sldId="289"/>
            <ac:spMk id="38" creationId="{9B1D0F47-C276-4557-B3BF-7EBFE184079D}"/>
          </ac:spMkLst>
        </pc:spChg>
        <pc:spChg chg="add del mod topLvl">
          <ac:chgData name="Thibaut JUZEAU" userId="b0006773-dc87-4b06-9a66-56a714a91882" providerId="ADAL" clId="{67A78F57-FF18-4B40-9425-4DA15B2EC15C}" dt="2020-12-17T09:35:43.334" v="4034" actId="21"/>
          <ac:spMkLst>
            <pc:docMk/>
            <pc:sldMk cId="1743472540" sldId="289"/>
            <ac:spMk id="39" creationId="{A5E99FCA-A121-40D6-8798-AE842A8042FF}"/>
          </ac:spMkLst>
        </pc:spChg>
        <pc:spChg chg="add del mod topLvl">
          <ac:chgData name="Thibaut JUZEAU" userId="b0006773-dc87-4b06-9a66-56a714a91882" providerId="ADAL" clId="{67A78F57-FF18-4B40-9425-4DA15B2EC15C}" dt="2020-12-17T09:35:43.334" v="4034" actId="21"/>
          <ac:spMkLst>
            <pc:docMk/>
            <pc:sldMk cId="1743472540" sldId="289"/>
            <ac:spMk id="40" creationId="{1915BF48-3F6A-43EA-86DE-F899A4670C88}"/>
          </ac:spMkLst>
        </pc:spChg>
        <pc:spChg chg="add del mod topLvl">
          <ac:chgData name="Thibaut JUZEAU" userId="b0006773-dc87-4b06-9a66-56a714a91882" providerId="ADAL" clId="{67A78F57-FF18-4B40-9425-4DA15B2EC15C}" dt="2020-12-17T09:35:43.334" v="4034" actId="21"/>
          <ac:spMkLst>
            <pc:docMk/>
            <pc:sldMk cId="1743472540" sldId="289"/>
            <ac:spMk id="41" creationId="{0056E0D1-2811-491A-AB55-8B29B816606F}"/>
          </ac:spMkLst>
        </pc:spChg>
        <pc:spChg chg="add del mod">
          <ac:chgData name="Thibaut JUZEAU" userId="b0006773-dc87-4b06-9a66-56a714a91882" providerId="ADAL" clId="{67A78F57-FF18-4B40-9425-4DA15B2EC15C}" dt="2020-12-17T09:35:35.994" v="4033" actId="478"/>
          <ac:spMkLst>
            <pc:docMk/>
            <pc:sldMk cId="1743472540" sldId="289"/>
            <ac:spMk id="52" creationId="{D1A3F714-8BA0-49C8-823C-9638EB4C09FC}"/>
          </ac:spMkLst>
        </pc:spChg>
        <pc:grpChg chg="add del mod">
          <ac:chgData name="Thibaut JUZEAU" userId="b0006773-dc87-4b06-9a66-56a714a91882" providerId="ADAL" clId="{67A78F57-FF18-4B40-9425-4DA15B2EC15C}" dt="2020-12-17T09:24:46.319" v="3555" actId="165"/>
          <ac:grpSpMkLst>
            <pc:docMk/>
            <pc:sldMk cId="1743472540" sldId="289"/>
            <ac:grpSpMk id="3" creationId="{CDB7403F-F901-49C2-B1EB-97B4B169CE1F}"/>
          </ac:grpSpMkLst>
        </pc:grpChg>
        <pc:grpChg chg="add del mod">
          <ac:chgData name="Thibaut JUZEAU" userId="b0006773-dc87-4b06-9a66-56a714a91882" providerId="ADAL" clId="{67A78F57-FF18-4B40-9425-4DA15B2EC15C}" dt="2020-12-17T09:28:11.204" v="3716" actId="478"/>
          <ac:grpSpMkLst>
            <pc:docMk/>
            <pc:sldMk cId="1743472540" sldId="289"/>
            <ac:grpSpMk id="16" creationId="{AC4B616B-E05C-461E-B153-40AB4C3F6FE8}"/>
          </ac:grpSpMkLst>
        </pc:grpChg>
        <pc:grpChg chg="add del mod">
          <ac:chgData name="Thibaut JUZEAU" userId="b0006773-dc87-4b06-9a66-56a714a91882" providerId="ADAL" clId="{67A78F57-FF18-4B40-9425-4DA15B2EC15C}" dt="2020-12-17T09:28:11.204" v="3716" actId="478"/>
          <ac:grpSpMkLst>
            <pc:docMk/>
            <pc:sldMk cId="1743472540" sldId="289"/>
            <ac:grpSpMk id="19" creationId="{99AF0AB8-B459-45F4-8503-BC2BD4C0014B}"/>
          </ac:grpSpMkLst>
        </pc:grpChg>
        <pc:grpChg chg="add del mod">
          <ac:chgData name="Thibaut JUZEAU" userId="b0006773-dc87-4b06-9a66-56a714a91882" providerId="ADAL" clId="{67A78F57-FF18-4B40-9425-4DA15B2EC15C}" dt="2020-12-17T09:28:11.204" v="3716" actId="478"/>
          <ac:grpSpMkLst>
            <pc:docMk/>
            <pc:sldMk cId="1743472540" sldId="289"/>
            <ac:grpSpMk id="24" creationId="{F3BA4397-2242-4E61-B415-2E85F1225277}"/>
          </ac:grpSpMkLst>
        </pc:grpChg>
        <pc:grpChg chg="mod">
          <ac:chgData name="Thibaut JUZEAU" userId="b0006773-dc87-4b06-9a66-56a714a91882" providerId="ADAL" clId="{67A78F57-FF18-4B40-9425-4DA15B2EC15C}" dt="2020-12-17T09:24:01.358" v="3514"/>
          <ac:grpSpMkLst>
            <pc:docMk/>
            <pc:sldMk cId="1743472540" sldId="289"/>
            <ac:grpSpMk id="25" creationId="{428F77A5-EEE5-465E-B180-3943E531F349}"/>
          </ac:grpSpMkLst>
        </pc:grpChg>
        <pc:grpChg chg="add del mod">
          <ac:chgData name="Thibaut JUZEAU" userId="b0006773-dc87-4b06-9a66-56a714a91882" providerId="ADAL" clId="{67A78F57-FF18-4B40-9425-4DA15B2EC15C}" dt="2020-12-17T09:28:28.838" v="3721" actId="165"/>
          <ac:grpSpMkLst>
            <pc:docMk/>
            <pc:sldMk cId="1743472540" sldId="289"/>
            <ac:grpSpMk id="42" creationId="{9F3D5354-72BC-49FE-976B-CFD4D66F192F}"/>
          </ac:grpSpMkLst>
        </pc:grpChg>
        <pc:picChg chg="del mod">
          <ac:chgData name="Thibaut JUZEAU" userId="b0006773-dc87-4b06-9a66-56a714a91882" providerId="ADAL" clId="{67A78F57-FF18-4B40-9425-4DA15B2EC15C}" dt="2020-12-17T09:35:43.334" v="4034" actId="21"/>
          <ac:picMkLst>
            <pc:docMk/>
            <pc:sldMk cId="1743472540" sldId="289"/>
            <ac:picMk id="4" creationId="{C45C3313-E52C-4F5D-BE7C-4C6347A4A47B}"/>
          </ac:picMkLst>
        </pc:picChg>
        <pc:cxnChg chg="add del mod">
          <ac:chgData name="Thibaut JUZEAU" userId="b0006773-dc87-4b06-9a66-56a714a91882" providerId="ADAL" clId="{67A78F57-FF18-4B40-9425-4DA15B2EC15C}" dt="2020-12-17T09:33:27.986" v="3880" actId="478"/>
          <ac:cxnSpMkLst>
            <pc:docMk/>
            <pc:sldMk cId="1743472540" sldId="289"/>
            <ac:cxnSpMk id="44" creationId="{07E7FBCB-A937-4308-B08E-EE0438F607DF}"/>
          </ac:cxnSpMkLst>
        </pc:cxnChg>
        <pc:cxnChg chg="add del mod">
          <ac:chgData name="Thibaut JUZEAU" userId="b0006773-dc87-4b06-9a66-56a714a91882" providerId="ADAL" clId="{67A78F57-FF18-4B40-9425-4DA15B2EC15C}" dt="2020-12-17T09:33:27.986" v="3880" actId="478"/>
          <ac:cxnSpMkLst>
            <pc:docMk/>
            <pc:sldMk cId="1743472540" sldId="289"/>
            <ac:cxnSpMk id="46" creationId="{CF6EE59C-8B1C-4763-88E2-85847B84E70B}"/>
          </ac:cxnSpMkLst>
        </pc:cxnChg>
        <pc:cxnChg chg="add del mod">
          <ac:chgData name="Thibaut JUZEAU" userId="b0006773-dc87-4b06-9a66-56a714a91882" providerId="ADAL" clId="{67A78F57-FF18-4B40-9425-4DA15B2EC15C}" dt="2020-12-17T09:33:27.986" v="3880" actId="478"/>
          <ac:cxnSpMkLst>
            <pc:docMk/>
            <pc:sldMk cId="1743472540" sldId="289"/>
            <ac:cxnSpMk id="47" creationId="{640DF66B-3728-450E-B61C-19FED1EED58C}"/>
          </ac:cxnSpMkLst>
        </pc:cxnChg>
        <pc:cxnChg chg="add del mod">
          <ac:chgData name="Thibaut JUZEAU" userId="b0006773-dc87-4b06-9a66-56a714a91882" providerId="ADAL" clId="{67A78F57-FF18-4B40-9425-4DA15B2EC15C}" dt="2020-12-17T09:33:27.986" v="3880" actId="478"/>
          <ac:cxnSpMkLst>
            <pc:docMk/>
            <pc:sldMk cId="1743472540" sldId="289"/>
            <ac:cxnSpMk id="48" creationId="{D44F45E8-ABB7-4ACA-AFE0-4DA08AF44588}"/>
          </ac:cxnSpMkLst>
        </pc:cxnChg>
        <pc:cxnChg chg="add del mod">
          <ac:chgData name="Thibaut JUZEAU" userId="b0006773-dc87-4b06-9a66-56a714a91882" providerId="ADAL" clId="{67A78F57-FF18-4B40-9425-4DA15B2EC15C}" dt="2020-12-17T09:33:27.986" v="3880" actId="478"/>
          <ac:cxnSpMkLst>
            <pc:docMk/>
            <pc:sldMk cId="1743472540" sldId="289"/>
            <ac:cxnSpMk id="49" creationId="{1EC7DE0F-4C1C-4C58-BA1B-352971C2C163}"/>
          </ac:cxnSpMkLst>
        </pc:cxnChg>
        <pc:cxnChg chg="add del mod">
          <ac:chgData name="Thibaut JUZEAU" userId="b0006773-dc87-4b06-9a66-56a714a91882" providerId="ADAL" clId="{67A78F57-FF18-4B40-9425-4DA15B2EC15C}" dt="2020-12-17T09:33:27.986" v="3880" actId="478"/>
          <ac:cxnSpMkLst>
            <pc:docMk/>
            <pc:sldMk cId="1743472540" sldId="289"/>
            <ac:cxnSpMk id="50" creationId="{B072E54D-CD5E-459F-B336-9570D9BBD94C}"/>
          </ac:cxnSpMkLst>
        </pc:cxnChg>
        <pc:cxnChg chg="add del mod">
          <ac:chgData name="Thibaut JUZEAU" userId="b0006773-dc87-4b06-9a66-56a714a91882" providerId="ADAL" clId="{67A78F57-FF18-4B40-9425-4DA15B2EC15C}" dt="2020-12-17T09:33:27.986" v="3880" actId="478"/>
          <ac:cxnSpMkLst>
            <pc:docMk/>
            <pc:sldMk cId="1743472540" sldId="289"/>
            <ac:cxnSpMk id="51" creationId="{4AFFC09F-C541-4F1D-BB75-695437BBFC7B}"/>
          </ac:cxnSpMkLst>
        </pc:cxnChg>
      </pc:sldChg>
      <pc:sldChg chg="addSp delSp modSp add mod">
        <pc:chgData name="Thibaut JUZEAU" userId="b0006773-dc87-4b06-9a66-56a714a91882" providerId="ADAL" clId="{67A78F57-FF18-4B40-9425-4DA15B2EC15C}" dt="2020-12-17T14:07:23.300" v="9803" actId="1367"/>
        <pc:sldMkLst>
          <pc:docMk/>
          <pc:sldMk cId="4126040530" sldId="289"/>
        </pc:sldMkLst>
        <pc:spChg chg="mod">
          <ac:chgData name="Thibaut JUZEAU" userId="b0006773-dc87-4b06-9a66-56a714a91882" providerId="ADAL" clId="{67A78F57-FF18-4B40-9425-4DA15B2EC15C}" dt="2020-12-17T09:54:23.185" v="4687" actId="404"/>
          <ac:spMkLst>
            <pc:docMk/>
            <pc:sldMk cId="4126040530" sldId="289"/>
            <ac:spMk id="22" creationId="{ED6A5AA7-CD97-45AE-8F43-0F1B65159A64}"/>
          </ac:spMkLst>
        </pc:spChg>
        <pc:spChg chg="del">
          <ac:chgData name="Thibaut JUZEAU" userId="b0006773-dc87-4b06-9a66-56a714a91882" providerId="ADAL" clId="{67A78F57-FF18-4B40-9425-4DA15B2EC15C}" dt="2020-12-17T09:53:56.842" v="4609" actId="478"/>
          <ac:spMkLst>
            <pc:docMk/>
            <pc:sldMk cId="4126040530" sldId="289"/>
            <ac:spMk id="26" creationId="{EF08C30A-BA98-4F17-BCD0-D1AAADB6CDD3}"/>
          </ac:spMkLst>
        </pc:spChg>
        <pc:grpChg chg="del">
          <ac:chgData name="Thibaut JUZEAU" userId="b0006773-dc87-4b06-9a66-56a714a91882" providerId="ADAL" clId="{67A78F57-FF18-4B40-9425-4DA15B2EC15C}" dt="2020-12-17T09:53:55.197" v="4608" actId="478"/>
          <ac:grpSpMkLst>
            <pc:docMk/>
            <pc:sldMk cId="4126040530" sldId="289"/>
            <ac:grpSpMk id="7" creationId="{812DCB86-0BBC-4597-8912-8351D2DB26CB}"/>
          </ac:grpSpMkLst>
        </pc:grpChg>
        <pc:picChg chg="del">
          <ac:chgData name="Thibaut JUZEAU" userId="b0006773-dc87-4b06-9a66-56a714a91882" providerId="ADAL" clId="{67A78F57-FF18-4B40-9425-4DA15B2EC15C}" dt="2020-12-17T09:53:58.149" v="4610" actId="478"/>
          <ac:picMkLst>
            <pc:docMk/>
            <pc:sldMk cId="4126040530" sldId="289"/>
            <ac:picMk id="4" creationId="{BC0AE23C-0BEC-4539-A12F-57C0FFFB28CF}"/>
          </ac:picMkLst>
        </pc:picChg>
        <pc:picChg chg="add mod">
          <ac:chgData name="Thibaut JUZEAU" userId="b0006773-dc87-4b06-9a66-56a714a91882" providerId="ADAL" clId="{67A78F57-FF18-4B40-9425-4DA15B2EC15C}" dt="2020-12-17T14:07:23.300" v="9803" actId="1367"/>
          <ac:picMkLst>
            <pc:docMk/>
            <pc:sldMk cId="4126040530" sldId="289"/>
            <ac:picMk id="7" creationId="{34532B7A-EC16-4441-B602-CB6E71C8CC59}"/>
          </ac:picMkLst>
        </pc:picChg>
      </pc:sldChg>
      <pc:sldChg chg="modSp add mod modAnim">
        <pc:chgData name="Thibaut JUZEAU" userId="b0006773-dc87-4b06-9a66-56a714a91882" providerId="ADAL" clId="{67A78F57-FF18-4B40-9425-4DA15B2EC15C}" dt="2020-12-17T13:37:10.369" v="9177" actId="1036"/>
        <pc:sldMkLst>
          <pc:docMk/>
          <pc:sldMk cId="2199453695" sldId="291"/>
        </pc:sldMkLst>
        <pc:spChg chg="mod">
          <ac:chgData name="Thibaut JUZEAU" userId="b0006773-dc87-4b06-9a66-56a714a91882" providerId="ADAL" clId="{67A78F57-FF18-4B40-9425-4DA15B2EC15C}" dt="2020-12-17T13:36:58.352" v="9162" actId="1076"/>
          <ac:spMkLst>
            <pc:docMk/>
            <pc:sldMk cId="2199453695" sldId="291"/>
            <ac:spMk id="11" creationId="{CD11595C-8CD2-4B54-9599-59958A5CBD7F}"/>
          </ac:spMkLst>
        </pc:spChg>
        <pc:picChg chg="mod">
          <ac:chgData name="Thibaut JUZEAU" userId="b0006773-dc87-4b06-9a66-56a714a91882" providerId="ADAL" clId="{67A78F57-FF18-4B40-9425-4DA15B2EC15C}" dt="2020-12-17T13:37:10.369" v="9177" actId="1036"/>
          <ac:picMkLst>
            <pc:docMk/>
            <pc:sldMk cId="2199453695" sldId="291"/>
            <ac:picMk id="12" creationId="{9C8F7429-71DB-42FA-852C-5658A48E3681}"/>
          </ac:picMkLst>
        </pc:picChg>
        <pc:picChg chg="mod">
          <ac:chgData name="Thibaut JUZEAU" userId="b0006773-dc87-4b06-9a66-56a714a91882" providerId="ADAL" clId="{67A78F57-FF18-4B40-9425-4DA15B2EC15C}" dt="2020-12-17T13:37:10.369" v="9177" actId="1036"/>
          <ac:picMkLst>
            <pc:docMk/>
            <pc:sldMk cId="2199453695" sldId="291"/>
            <ac:picMk id="14" creationId="{7964A55F-54A5-4FC1-A2D4-23C08E9B1A65}"/>
          </ac:picMkLst>
        </pc:picChg>
      </pc:sldChg>
      <pc:sldChg chg="add del">
        <pc:chgData name="Thibaut JUZEAU" userId="b0006773-dc87-4b06-9a66-56a714a91882" providerId="ADAL" clId="{67A78F57-FF18-4B40-9425-4DA15B2EC15C}" dt="2020-12-17T10:09:09.406" v="5556" actId="47"/>
        <pc:sldMkLst>
          <pc:docMk/>
          <pc:sldMk cId="3393564544" sldId="291"/>
        </pc:sldMkLst>
      </pc:sldChg>
      <pc:sldChg chg="addSp delSp modSp add del mod delAnim">
        <pc:chgData name="Thibaut JUZEAU" userId="b0006773-dc87-4b06-9a66-56a714a91882" providerId="ADAL" clId="{67A78F57-FF18-4B40-9425-4DA15B2EC15C}" dt="2020-12-17T10:12:47.452" v="5573" actId="2696"/>
        <pc:sldMkLst>
          <pc:docMk/>
          <pc:sldMk cId="4045866433" sldId="291"/>
        </pc:sldMkLst>
        <pc:spChg chg="del">
          <ac:chgData name="Thibaut JUZEAU" userId="b0006773-dc87-4b06-9a66-56a714a91882" providerId="ADAL" clId="{67A78F57-FF18-4B40-9425-4DA15B2EC15C}" dt="2020-12-17T10:10:39.393" v="5561" actId="478"/>
          <ac:spMkLst>
            <pc:docMk/>
            <pc:sldMk cId="4045866433" sldId="291"/>
            <ac:spMk id="13" creationId="{075BBD70-451E-4DA4-8642-3B161483AC98}"/>
          </ac:spMkLst>
        </pc:spChg>
        <pc:picChg chg="mod modCrop">
          <ac:chgData name="Thibaut JUZEAU" userId="b0006773-dc87-4b06-9a66-56a714a91882" providerId="ADAL" clId="{67A78F57-FF18-4B40-9425-4DA15B2EC15C}" dt="2020-12-17T10:10:46.169" v="5562" actId="732"/>
          <ac:picMkLst>
            <pc:docMk/>
            <pc:sldMk cId="4045866433" sldId="291"/>
            <ac:picMk id="12" creationId="{9C8F7429-71DB-42FA-852C-5658A48E3681}"/>
          </ac:picMkLst>
        </pc:picChg>
        <pc:picChg chg="add mod modCrop">
          <ac:chgData name="Thibaut JUZEAU" userId="b0006773-dc87-4b06-9a66-56a714a91882" providerId="ADAL" clId="{67A78F57-FF18-4B40-9425-4DA15B2EC15C}" dt="2020-12-17T10:10:57.500" v="5564" actId="1076"/>
          <ac:picMkLst>
            <pc:docMk/>
            <pc:sldMk cId="4045866433" sldId="291"/>
            <ac:picMk id="14" creationId="{7964A55F-54A5-4FC1-A2D4-23C08E9B1A65}"/>
          </ac:picMkLst>
        </pc:picChg>
      </pc:sldChg>
      <pc:sldChg chg="delSp add del mod delAnim">
        <pc:chgData name="Thibaut JUZEAU" userId="b0006773-dc87-4b06-9a66-56a714a91882" providerId="ADAL" clId="{67A78F57-FF18-4B40-9425-4DA15B2EC15C}" dt="2020-12-17T10:12:02.253" v="5572" actId="47"/>
        <pc:sldMkLst>
          <pc:docMk/>
          <pc:sldMk cId="3485354953" sldId="292"/>
        </pc:sldMkLst>
        <pc:spChg chg="del">
          <ac:chgData name="Thibaut JUZEAU" userId="b0006773-dc87-4b06-9a66-56a714a91882" providerId="ADAL" clId="{67A78F57-FF18-4B40-9425-4DA15B2EC15C}" dt="2020-12-17T10:11:54.545" v="5569" actId="21"/>
          <ac:spMkLst>
            <pc:docMk/>
            <pc:sldMk cId="3485354953" sldId="292"/>
            <ac:spMk id="11" creationId="{CD11595C-8CD2-4B54-9599-59958A5CBD7F}"/>
          </ac:spMkLst>
        </pc:spChg>
        <pc:spChg chg="del">
          <ac:chgData name="Thibaut JUZEAU" userId="b0006773-dc87-4b06-9a66-56a714a91882" providerId="ADAL" clId="{67A78F57-FF18-4B40-9425-4DA15B2EC15C}" dt="2020-12-17T10:11:54.545" v="5569" actId="21"/>
          <ac:spMkLst>
            <pc:docMk/>
            <pc:sldMk cId="3485354953" sldId="292"/>
            <ac:spMk id="13" creationId="{075BBD70-451E-4DA4-8642-3B161483AC98}"/>
          </ac:spMkLst>
        </pc:spChg>
      </pc:sldChg>
      <pc:sldChg chg="addSp delSp modSp add del mod modAnim">
        <pc:chgData name="Thibaut JUZEAU" userId="b0006773-dc87-4b06-9a66-56a714a91882" providerId="ADAL" clId="{67A78F57-FF18-4B40-9425-4DA15B2EC15C}" dt="2020-12-17T10:12:47.452" v="5573" actId="2696"/>
        <pc:sldMkLst>
          <pc:docMk/>
          <pc:sldMk cId="1178618753" sldId="293"/>
        </pc:sldMkLst>
        <pc:spChg chg="del">
          <ac:chgData name="Thibaut JUZEAU" userId="b0006773-dc87-4b06-9a66-56a714a91882" providerId="ADAL" clId="{67A78F57-FF18-4B40-9425-4DA15B2EC15C}" dt="2020-12-17T10:11:58.674" v="5570" actId="478"/>
          <ac:spMkLst>
            <pc:docMk/>
            <pc:sldMk cId="1178618753" sldId="293"/>
            <ac:spMk id="11" creationId="{CD11595C-8CD2-4B54-9599-59958A5CBD7F}"/>
          </ac:spMkLst>
        </pc:spChg>
        <pc:spChg chg="add mod">
          <ac:chgData name="Thibaut JUZEAU" userId="b0006773-dc87-4b06-9a66-56a714a91882" providerId="ADAL" clId="{67A78F57-FF18-4B40-9425-4DA15B2EC15C}" dt="2020-12-17T10:11:59.150" v="5571"/>
          <ac:spMkLst>
            <pc:docMk/>
            <pc:sldMk cId="1178618753" sldId="293"/>
            <ac:spMk id="13" creationId="{E529AA03-7060-498C-BA66-24B1DA720A83}"/>
          </ac:spMkLst>
        </pc:spChg>
        <pc:spChg chg="add mod">
          <ac:chgData name="Thibaut JUZEAU" userId="b0006773-dc87-4b06-9a66-56a714a91882" providerId="ADAL" clId="{67A78F57-FF18-4B40-9425-4DA15B2EC15C}" dt="2020-12-17T10:11:59.150" v="5571"/>
          <ac:spMkLst>
            <pc:docMk/>
            <pc:sldMk cId="1178618753" sldId="293"/>
            <ac:spMk id="15" creationId="{BAA6E415-8DE3-41A2-BFEE-B5049D41AF77}"/>
          </ac:spMkLst>
        </pc:spChg>
        <pc:picChg chg="mod modCrop">
          <ac:chgData name="Thibaut JUZEAU" userId="b0006773-dc87-4b06-9a66-56a714a91882" providerId="ADAL" clId="{67A78F57-FF18-4B40-9425-4DA15B2EC15C}" dt="2020-12-17T10:11:46.569" v="5567" actId="732"/>
          <ac:picMkLst>
            <pc:docMk/>
            <pc:sldMk cId="1178618753" sldId="293"/>
            <ac:picMk id="12" creationId="{9C8F7429-71DB-42FA-852C-5658A48E3681}"/>
          </ac:picMkLst>
        </pc:picChg>
        <pc:picChg chg="mod">
          <ac:chgData name="Thibaut JUZEAU" userId="b0006773-dc87-4b06-9a66-56a714a91882" providerId="ADAL" clId="{67A78F57-FF18-4B40-9425-4DA15B2EC15C}" dt="2020-12-17T10:11:49.815" v="5568" actId="1076"/>
          <ac:picMkLst>
            <pc:docMk/>
            <pc:sldMk cId="1178618753" sldId="293"/>
            <ac:picMk id="14" creationId="{7964A55F-54A5-4FC1-A2D4-23C08E9B1A65}"/>
          </ac:picMkLst>
        </pc:picChg>
      </pc:sldChg>
      <pc:sldChg chg="modSp add mod">
        <pc:chgData name="Thibaut JUZEAU" userId="b0006773-dc87-4b06-9a66-56a714a91882" providerId="ADAL" clId="{67A78F57-FF18-4B40-9425-4DA15B2EC15C}" dt="2020-12-17T13:37:20.913" v="9192" actId="1036"/>
        <pc:sldMkLst>
          <pc:docMk/>
          <pc:sldMk cId="3935671924" sldId="293"/>
        </pc:sldMkLst>
        <pc:spChg chg="mod">
          <ac:chgData name="Thibaut JUZEAU" userId="b0006773-dc87-4b06-9a66-56a714a91882" providerId="ADAL" clId="{67A78F57-FF18-4B40-9425-4DA15B2EC15C}" dt="2020-12-17T13:37:20.913" v="9192" actId="1036"/>
          <ac:spMkLst>
            <pc:docMk/>
            <pc:sldMk cId="3935671924" sldId="293"/>
            <ac:spMk id="15" creationId="{BAA6E415-8DE3-41A2-BFEE-B5049D41AF77}"/>
          </ac:spMkLst>
        </pc:spChg>
        <pc:picChg chg="mod">
          <ac:chgData name="Thibaut JUZEAU" userId="b0006773-dc87-4b06-9a66-56a714a91882" providerId="ADAL" clId="{67A78F57-FF18-4B40-9425-4DA15B2EC15C}" dt="2020-12-17T13:37:20.913" v="9192" actId="1036"/>
          <ac:picMkLst>
            <pc:docMk/>
            <pc:sldMk cId="3935671924" sldId="293"/>
            <ac:picMk id="12" creationId="{9C8F7429-71DB-42FA-852C-5658A48E3681}"/>
          </ac:picMkLst>
        </pc:picChg>
        <pc:picChg chg="mod">
          <ac:chgData name="Thibaut JUZEAU" userId="b0006773-dc87-4b06-9a66-56a714a91882" providerId="ADAL" clId="{67A78F57-FF18-4B40-9425-4DA15B2EC15C}" dt="2020-12-17T13:37:20.913" v="9192" actId="1036"/>
          <ac:picMkLst>
            <pc:docMk/>
            <pc:sldMk cId="3935671924" sldId="293"/>
            <ac:picMk id="14" creationId="{7964A55F-54A5-4FC1-A2D4-23C08E9B1A65}"/>
          </ac:picMkLst>
        </pc:picChg>
      </pc:sldChg>
      <pc:sldChg chg="addSp delSp modSp add mod delAnim modAnim">
        <pc:chgData name="Thibaut JUZEAU" userId="b0006773-dc87-4b06-9a66-56a714a91882" providerId="ADAL" clId="{67A78F57-FF18-4B40-9425-4DA15B2EC15C}" dt="2020-12-17T12:25:01.139" v="8169" actId="20577"/>
        <pc:sldMkLst>
          <pc:docMk/>
          <pc:sldMk cId="923624342" sldId="296"/>
        </pc:sldMkLst>
        <pc:spChg chg="mod">
          <ac:chgData name="Thibaut JUZEAU" userId="b0006773-dc87-4b06-9a66-56a714a91882" providerId="ADAL" clId="{67A78F57-FF18-4B40-9425-4DA15B2EC15C}" dt="2020-12-17T10:25:47.023" v="5734" actId="14100"/>
          <ac:spMkLst>
            <pc:docMk/>
            <pc:sldMk cId="923624342" sldId="296"/>
            <ac:spMk id="2" creationId="{5BECBD38-4AA1-4F8C-B519-0462AF718039}"/>
          </ac:spMkLst>
        </pc:spChg>
        <pc:spChg chg="del">
          <ac:chgData name="Thibaut JUZEAU" userId="b0006773-dc87-4b06-9a66-56a714a91882" providerId="ADAL" clId="{67A78F57-FF18-4B40-9425-4DA15B2EC15C}" dt="2020-12-17T10:25:42.221" v="5732" actId="478"/>
          <ac:spMkLst>
            <pc:docMk/>
            <pc:sldMk cId="923624342" sldId="296"/>
            <ac:spMk id="11" creationId="{DD51CA3F-6710-484F-9F00-DDA1BBEDCCBD}"/>
          </ac:spMkLst>
        </pc:spChg>
        <pc:spChg chg="del mod">
          <ac:chgData name="Thibaut JUZEAU" userId="b0006773-dc87-4b06-9a66-56a714a91882" providerId="ADAL" clId="{67A78F57-FF18-4B40-9425-4DA15B2EC15C}" dt="2020-12-17T10:56:47.908" v="6749" actId="478"/>
          <ac:spMkLst>
            <pc:docMk/>
            <pc:sldMk cId="923624342" sldId="296"/>
            <ac:spMk id="12" creationId="{DCF1E112-A1A1-42EB-B859-39B61184FC30}"/>
          </ac:spMkLst>
        </pc:spChg>
        <pc:spChg chg="mod">
          <ac:chgData name="Thibaut JUZEAU" userId="b0006773-dc87-4b06-9a66-56a714a91882" providerId="ADAL" clId="{67A78F57-FF18-4B40-9425-4DA15B2EC15C}" dt="2020-12-17T10:28:15.094" v="5784" actId="20577"/>
          <ac:spMkLst>
            <pc:docMk/>
            <pc:sldMk cId="923624342" sldId="296"/>
            <ac:spMk id="13" creationId="{0C8C4692-1EEF-467A-934C-771F7B1B5808}"/>
          </ac:spMkLst>
        </pc:spChg>
        <pc:spChg chg="mod">
          <ac:chgData name="Thibaut JUZEAU" userId="b0006773-dc87-4b06-9a66-56a714a91882" providerId="ADAL" clId="{67A78F57-FF18-4B40-9425-4DA15B2EC15C}" dt="2020-12-17T10:42:16.009" v="6394" actId="1036"/>
          <ac:spMkLst>
            <pc:docMk/>
            <pc:sldMk cId="923624342" sldId="296"/>
            <ac:spMk id="15" creationId="{D39C0D95-3D31-4322-9521-ABC0562CA8A9}"/>
          </ac:spMkLst>
        </pc:spChg>
        <pc:spChg chg="add del mod">
          <ac:chgData name="Thibaut JUZEAU" userId="b0006773-dc87-4b06-9a66-56a714a91882" providerId="ADAL" clId="{67A78F57-FF18-4B40-9425-4DA15B2EC15C}" dt="2020-12-17T10:29:16.421" v="5800" actId="478"/>
          <ac:spMkLst>
            <pc:docMk/>
            <pc:sldMk cId="923624342" sldId="296"/>
            <ac:spMk id="16" creationId="{71C1F51F-6A30-4790-9BF3-995AF1BBFE10}"/>
          </ac:spMkLst>
        </pc:spChg>
        <pc:spChg chg="add mod">
          <ac:chgData name="Thibaut JUZEAU" userId="b0006773-dc87-4b06-9a66-56a714a91882" providerId="ADAL" clId="{67A78F57-FF18-4B40-9425-4DA15B2EC15C}" dt="2020-12-17T12:23:53.609" v="8079" actId="114"/>
          <ac:spMkLst>
            <pc:docMk/>
            <pc:sldMk cId="923624342" sldId="296"/>
            <ac:spMk id="17" creationId="{A83B4F2D-CE0F-4BC2-AED9-658206A934BC}"/>
          </ac:spMkLst>
        </pc:spChg>
        <pc:spChg chg="add mod">
          <ac:chgData name="Thibaut JUZEAU" userId="b0006773-dc87-4b06-9a66-56a714a91882" providerId="ADAL" clId="{67A78F57-FF18-4B40-9425-4DA15B2EC15C}" dt="2020-12-17T12:23:45.936" v="8076" actId="114"/>
          <ac:spMkLst>
            <pc:docMk/>
            <pc:sldMk cId="923624342" sldId="296"/>
            <ac:spMk id="18" creationId="{5C5892D1-4758-4CC0-AC73-EFB6B2E43E5E}"/>
          </ac:spMkLst>
        </pc:spChg>
        <pc:spChg chg="add mod">
          <ac:chgData name="Thibaut JUZEAU" userId="b0006773-dc87-4b06-9a66-56a714a91882" providerId="ADAL" clId="{67A78F57-FF18-4B40-9425-4DA15B2EC15C}" dt="2020-12-17T12:23:48.422" v="8077" actId="114"/>
          <ac:spMkLst>
            <pc:docMk/>
            <pc:sldMk cId="923624342" sldId="296"/>
            <ac:spMk id="19" creationId="{EE26A046-1D4E-4138-A8C2-063A499C3EEA}"/>
          </ac:spMkLst>
        </pc:spChg>
        <pc:spChg chg="add del mod">
          <ac:chgData name="Thibaut JUZEAU" userId="b0006773-dc87-4b06-9a66-56a714a91882" providerId="ADAL" clId="{67A78F57-FF18-4B40-9425-4DA15B2EC15C}" dt="2020-12-17T10:30:49.124" v="5881" actId="478"/>
          <ac:spMkLst>
            <pc:docMk/>
            <pc:sldMk cId="923624342" sldId="296"/>
            <ac:spMk id="20" creationId="{355A58F8-0C87-4E99-869B-1A3C06599866}"/>
          </ac:spMkLst>
        </pc:spChg>
        <pc:spChg chg="add mod">
          <ac:chgData name="Thibaut JUZEAU" userId="b0006773-dc87-4b06-9a66-56a714a91882" providerId="ADAL" clId="{67A78F57-FF18-4B40-9425-4DA15B2EC15C}" dt="2020-12-17T12:23:50.845" v="8078" actId="114"/>
          <ac:spMkLst>
            <pc:docMk/>
            <pc:sldMk cId="923624342" sldId="296"/>
            <ac:spMk id="21" creationId="{F4A36BA9-5D05-45DD-941B-0B414A31D631}"/>
          </ac:spMkLst>
        </pc:spChg>
        <pc:spChg chg="add mod">
          <ac:chgData name="Thibaut JUZEAU" userId="b0006773-dc87-4b06-9a66-56a714a91882" providerId="ADAL" clId="{67A78F57-FF18-4B40-9425-4DA15B2EC15C}" dt="2020-12-17T12:23:55.769" v="8080" actId="114"/>
          <ac:spMkLst>
            <pc:docMk/>
            <pc:sldMk cId="923624342" sldId="296"/>
            <ac:spMk id="22" creationId="{0CB2D27F-8FC9-41AB-8E13-5C75704BC38F}"/>
          </ac:spMkLst>
        </pc:spChg>
        <pc:spChg chg="mod">
          <ac:chgData name="Thibaut JUZEAU" userId="b0006773-dc87-4b06-9a66-56a714a91882" providerId="ADAL" clId="{67A78F57-FF18-4B40-9425-4DA15B2EC15C}" dt="2020-12-17T10:42:16.009" v="6394" actId="1036"/>
          <ac:spMkLst>
            <pc:docMk/>
            <pc:sldMk cId="923624342" sldId="296"/>
            <ac:spMk id="27" creationId="{6EE62D5C-E394-4BA9-838E-541C3172E38D}"/>
          </ac:spMkLst>
        </pc:spChg>
        <pc:spChg chg="mod">
          <ac:chgData name="Thibaut JUZEAU" userId="b0006773-dc87-4b06-9a66-56a714a91882" providerId="ADAL" clId="{67A78F57-FF18-4B40-9425-4DA15B2EC15C}" dt="2020-12-17T12:23:38.323" v="8073" actId="20577"/>
          <ac:spMkLst>
            <pc:docMk/>
            <pc:sldMk cId="923624342" sldId="296"/>
            <ac:spMk id="28" creationId="{37876726-3412-4B76-BE75-DEF16C2B9499}"/>
          </ac:spMkLst>
        </pc:spChg>
        <pc:spChg chg="add mod">
          <ac:chgData name="Thibaut JUZEAU" userId="b0006773-dc87-4b06-9a66-56a714a91882" providerId="ADAL" clId="{67A78F57-FF18-4B40-9425-4DA15B2EC15C}" dt="2020-12-17T12:24:17.665" v="8108" actId="20577"/>
          <ac:spMkLst>
            <pc:docMk/>
            <pc:sldMk cId="923624342" sldId="296"/>
            <ac:spMk id="31" creationId="{EDC2A864-E63D-4E03-827D-F958A51BB6F8}"/>
          </ac:spMkLst>
        </pc:spChg>
        <pc:spChg chg="add del mod">
          <ac:chgData name="Thibaut JUZEAU" userId="b0006773-dc87-4b06-9a66-56a714a91882" providerId="ADAL" clId="{67A78F57-FF18-4B40-9425-4DA15B2EC15C}" dt="2020-12-17T12:24:24.684" v="8111" actId="478"/>
          <ac:spMkLst>
            <pc:docMk/>
            <pc:sldMk cId="923624342" sldId="296"/>
            <ac:spMk id="32" creationId="{41C41A8A-A504-4194-B64A-B38A38124314}"/>
          </ac:spMkLst>
        </pc:spChg>
        <pc:spChg chg="add mod">
          <ac:chgData name="Thibaut JUZEAU" userId="b0006773-dc87-4b06-9a66-56a714a91882" providerId="ADAL" clId="{67A78F57-FF18-4B40-9425-4DA15B2EC15C}" dt="2020-12-17T12:24:44.922" v="8141" actId="20577"/>
          <ac:spMkLst>
            <pc:docMk/>
            <pc:sldMk cId="923624342" sldId="296"/>
            <ac:spMk id="34" creationId="{DC191FFD-012C-4F47-8A9C-494750F53C58}"/>
          </ac:spMkLst>
        </pc:spChg>
        <pc:spChg chg="add mod">
          <ac:chgData name="Thibaut JUZEAU" userId="b0006773-dc87-4b06-9a66-56a714a91882" providerId="ADAL" clId="{67A78F57-FF18-4B40-9425-4DA15B2EC15C}" dt="2020-12-17T12:25:01.139" v="8169" actId="20577"/>
          <ac:spMkLst>
            <pc:docMk/>
            <pc:sldMk cId="923624342" sldId="296"/>
            <ac:spMk id="35" creationId="{5477E267-F04E-4F6A-BB8B-3E95D7D933CD}"/>
          </ac:spMkLst>
        </pc:spChg>
        <pc:spChg chg="add mod">
          <ac:chgData name="Thibaut JUZEAU" userId="b0006773-dc87-4b06-9a66-56a714a91882" providerId="ADAL" clId="{67A78F57-FF18-4B40-9425-4DA15B2EC15C}" dt="2020-12-17T12:23:20.456" v="8068" actId="208"/>
          <ac:spMkLst>
            <pc:docMk/>
            <pc:sldMk cId="923624342" sldId="296"/>
            <ac:spMk id="42" creationId="{EB549D16-3AB7-4421-9DB7-7BFE90510CC2}"/>
          </ac:spMkLst>
        </pc:spChg>
        <pc:spChg chg="add mod">
          <ac:chgData name="Thibaut JUZEAU" userId="b0006773-dc87-4b06-9a66-56a714a91882" providerId="ADAL" clId="{67A78F57-FF18-4B40-9425-4DA15B2EC15C}" dt="2020-12-17T12:23:39.951" v="8075" actId="208"/>
          <ac:spMkLst>
            <pc:docMk/>
            <pc:sldMk cId="923624342" sldId="296"/>
            <ac:spMk id="43" creationId="{92E89CDE-E2F4-40A8-9810-6744797CE4BB}"/>
          </ac:spMkLst>
        </pc:spChg>
        <pc:grpChg chg="add mod">
          <ac:chgData name="Thibaut JUZEAU" userId="b0006773-dc87-4b06-9a66-56a714a91882" providerId="ADAL" clId="{67A78F57-FF18-4B40-9425-4DA15B2EC15C}" dt="2020-12-17T10:53:11.181" v="6736" actId="164"/>
          <ac:grpSpMkLst>
            <pc:docMk/>
            <pc:sldMk cId="923624342" sldId="296"/>
            <ac:grpSpMk id="68" creationId="{00336502-5C05-4BD6-8291-D2C50931DFC4}"/>
          </ac:grpSpMkLst>
        </pc:grpChg>
        <pc:grpChg chg="add mod">
          <ac:chgData name="Thibaut JUZEAU" userId="b0006773-dc87-4b06-9a66-56a714a91882" providerId="ADAL" clId="{67A78F57-FF18-4B40-9425-4DA15B2EC15C}" dt="2020-12-17T10:53:20.562" v="6737" actId="164"/>
          <ac:grpSpMkLst>
            <pc:docMk/>
            <pc:sldMk cId="923624342" sldId="296"/>
            <ac:grpSpMk id="69" creationId="{0959052C-4597-40C5-937A-500D96F16FCC}"/>
          </ac:grpSpMkLst>
        </pc:grpChg>
        <pc:grpChg chg="add mod">
          <ac:chgData name="Thibaut JUZEAU" userId="b0006773-dc87-4b06-9a66-56a714a91882" providerId="ADAL" clId="{67A78F57-FF18-4B40-9425-4DA15B2EC15C}" dt="2020-12-17T10:53:36.172" v="6740" actId="164"/>
          <ac:grpSpMkLst>
            <pc:docMk/>
            <pc:sldMk cId="923624342" sldId="296"/>
            <ac:grpSpMk id="70" creationId="{9BC26718-4101-4207-9214-75E08318733D}"/>
          </ac:grpSpMkLst>
        </pc:grpChg>
        <pc:picChg chg="del">
          <ac:chgData name="Thibaut JUZEAU" userId="b0006773-dc87-4b06-9a66-56a714a91882" providerId="ADAL" clId="{67A78F57-FF18-4B40-9425-4DA15B2EC15C}" dt="2020-12-17T10:25:38.331" v="5730" actId="478"/>
          <ac:picMkLst>
            <pc:docMk/>
            <pc:sldMk cId="923624342" sldId="296"/>
            <ac:picMk id="26" creationId="{230EDEA2-9089-4C71-B390-7B449D501BFB}"/>
          </ac:picMkLst>
        </pc:picChg>
        <pc:cxnChg chg="add mod">
          <ac:chgData name="Thibaut JUZEAU" userId="b0006773-dc87-4b06-9a66-56a714a91882" providerId="ADAL" clId="{67A78F57-FF18-4B40-9425-4DA15B2EC15C}" dt="2020-12-17T12:23:10.977" v="8067" actId="208"/>
          <ac:cxnSpMkLst>
            <pc:docMk/>
            <pc:sldMk cId="923624342" sldId="296"/>
            <ac:cxnSpMk id="5" creationId="{DDFBAE58-B647-4AB3-9709-1F0D590DD8F7}"/>
          </ac:cxnSpMkLst>
        </pc:cxnChg>
        <pc:cxnChg chg="add mod">
          <ac:chgData name="Thibaut JUZEAU" userId="b0006773-dc87-4b06-9a66-56a714a91882" providerId="ADAL" clId="{67A78F57-FF18-4B40-9425-4DA15B2EC15C}" dt="2020-12-17T12:23:06.957" v="8066" actId="208"/>
          <ac:cxnSpMkLst>
            <pc:docMk/>
            <pc:sldMk cId="923624342" sldId="296"/>
            <ac:cxnSpMk id="25" creationId="{690145DF-6E7C-452C-A22C-876503DA761E}"/>
          </ac:cxnSpMkLst>
        </pc:cxnChg>
        <pc:cxnChg chg="add mod">
          <ac:chgData name="Thibaut JUZEAU" userId="b0006773-dc87-4b06-9a66-56a714a91882" providerId="ADAL" clId="{67A78F57-FF18-4B40-9425-4DA15B2EC15C}" dt="2020-12-17T12:23:06.957" v="8066" actId="208"/>
          <ac:cxnSpMkLst>
            <pc:docMk/>
            <pc:sldMk cId="923624342" sldId="296"/>
            <ac:cxnSpMk id="30" creationId="{75B1FAB9-F3C3-449B-B971-D992F6FED781}"/>
          </ac:cxnSpMkLst>
        </pc:cxnChg>
        <pc:cxnChg chg="add mod">
          <ac:chgData name="Thibaut JUZEAU" userId="b0006773-dc87-4b06-9a66-56a714a91882" providerId="ADAL" clId="{67A78F57-FF18-4B40-9425-4DA15B2EC15C}" dt="2020-12-17T12:23:06.957" v="8066" actId="208"/>
          <ac:cxnSpMkLst>
            <pc:docMk/>
            <pc:sldMk cId="923624342" sldId="296"/>
            <ac:cxnSpMk id="33" creationId="{8D18C0C3-5749-4702-86DE-44E875ED4E59}"/>
          </ac:cxnSpMkLst>
        </pc:cxnChg>
        <pc:cxnChg chg="add mod">
          <ac:chgData name="Thibaut JUZEAU" userId="b0006773-dc87-4b06-9a66-56a714a91882" providerId="ADAL" clId="{67A78F57-FF18-4B40-9425-4DA15B2EC15C}" dt="2020-12-17T12:23:39.951" v="8075" actId="208"/>
          <ac:cxnSpMkLst>
            <pc:docMk/>
            <pc:sldMk cId="923624342" sldId="296"/>
            <ac:cxnSpMk id="44" creationId="{084ED3EA-D207-4E50-99E3-BC0D0B8A74EC}"/>
          </ac:cxnSpMkLst>
        </pc:cxnChg>
        <pc:cxnChg chg="add mod">
          <ac:chgData name="Thibaut JUZEAU" userId="b0006773-dc87-4b06-9a66-56a714a91882" providerId="ADAL" clId="{67A78F57-FF18-4B40-9425-4DA15B2EC15C}" dt="2020-12-17T12:23:39.951" v="8075" actId="208"/>
          <ac:cxnSpMkLst>
            <pc:docMk/>
            <pc:sldMk cId="923624342" sldId="296"/>
            <ac:cxnSpMk id="47" creationId="{6C0F02BA-9A63-45A0-A91F-7AA7997102D3}"/>
          </ac:cxnSpMkLst>
        </pc:cxnChg>
        <pc:cxnChg chg="add mod">
          <ac:chgData name="Thibaut JUZEAU" userId="b0006773-dc87-4b06-9a66-56a714a91882" providerId="ADAL" clId="{67A78F57-FF18-4B40-9425-4DA15B2EC15C}" dt="2020-12-17T12:23:20.456" v="8068" actId="208"/>
          <ac:cxnSpMkLst>
            <pc:docMk/>
            <pc:sldMk cId="923624342" sldId="296"/>
            <ac:cxnSpMk id="50" creationId="{FA2F9D71-0A69-4639-B827-21091258EECE}"/>
          </ac:cxnSpMkLst>
        </pc:cxnChg>
        <pc:cxnChg chg="add mod">
          <ac:chgData name="Thibaut JUZEAU" userId="b0006773-dc87-4b06-9a66-56a714a91882" providerId="ADAL" clId="{67A78F57-FF18-4B40-9425-4DA15B2EC15C}" dt="2020-12-17T12:23:20.456" v="8068" actId="208"/>
          <ac:cxnSpMkLst>
            <pc:docMk/>
            <pc:sldMk cId="923624342" sldId="296"/>
            <ac:cxnSpMk id="58" creationId="{E8FFD1C9-3AC6-4D46-A3CD-9E44FC6C15C4}"/>
          </ac:cxnSpMkLst>
        </pc:cxnChg>
        <pc:cxnChg chg="add mod">
          <ac:chgData name="Thibaut JUZEAU" userId="b0006773-dc87-4b06-9a66-56a714a91882" providerId="ADAL" clId="{67A78F57-FF18-4B40-9425-4DA15B2EC15C}" dt="2020-12-17T12:23:20.456" v="8068" actId="208"/>
          <ac:cxnSpMkLst>
            <pc:docMk/>
            <pc:sldMk cId="923624342" sldId="296"/>
            <ac:cxnSpMk id="61" creationId="{6DFC5BC0-C61F-4992-BE6E-FD6593F3D06A}"/>
          </ac:cxnSpMkLst>
        </pc:cxnChg>
      </pc:sldChg>
      <pc:sldChg chg="addSp delSp modSp add del mod">
        <pc:chgData name="Thibaut JUZEAU" userId="b0006773-dc87-4b06-9a66-56a714a91882" providerId="ADAL" clId="{67A78F57-FF18-4B40-9425-4DA15B2EC15C}" dt="2020-12-17T10:25:33.997" v="5728" actId="47"/>
        <pc:sldMkLst>
          <pc:docMk/>
          <pc:sldMk cId="1333185439" sldId="296"/>
        </pc:sldMkLst>
        <pc:spChg chg="mod">
          <ac:chgData name="Thibaut JUZEAU" userId="b0006773-dc87-4b06-9a66-56a714a91882" providerId="ADAL" clId="{67A78F57-FF18-4B40-9425-4DA15B2EC15C}" dt="2020-12-17T10:25:04.673" v="5717" actId="14100"/>
          <ac:spMkLst>
            <pc:docMk/>
            <pc:sldMk cId="1333185439" sldId="296"/>
            <ac:spMk id="2" creationId="{5BECBD38-4AA1-4F8C-B519-0462AF718039}"/>
          </ac:spMkLst>
        </pc:spChg>
        <pc:spChg chg="mod">
          <ac:chgData name="Thibaut JUZEAU" userId="b0006773-dc87-4b06-9a66-56a714a91882" providerId="ADAL" clId="{67A78F57-FF18-4B40-9425-4DA15B2EC15C}" dt="2020-12-17T10:25:03.944" v="5715" actId="14100"/>
          <ac:spMkLst>
            <pc:docMk/>
            <pc:sldMk cId="1333185439" sldId="296"/>
            <ac:spMk id="11" creationId="{DD51CA3F-6710-484F-9F00-DDA1BBEDCCBD}"/>
          </ac:spMkLst>
        </pc:spChg>
        <pc:spChg chg="mod">
          <ac:chgData name="Thibaut JUZEAU" userId="b0006773-dc87-4b06-9a66-56a714a91882" providerId="ADAL" clId="{67A78F57-FF18-4B40-9425-4DA15B2EC15C}" dt="2020-12-17T10:25:05.047" v="5718" actId="1076"/>
          <ac:spMkLst>
            <pc:docMk/>
            <pc:sldMk cId="1333185439" sldId="296"/>
            <ac:spMk id="12" creationId="{DCF1E112-A1A1-42EB-B859-39B61184FC30}"/>
          </ac:spMkLst>
        </pc:spChg>
        <pc:spChg chg="add del">
          <ac:chgData name="Thibaut JUZEAU" userId="b0006773-dc87-4b06-9a66-56a714a91882" providerId="ADAL" clId="{67A78F57-FF18-4B40-9425-4DA15B2EC15C}" dt="2020-12-17T10:25:06.363" v="5720" actId="478"/>
          <ac:spMkLst>
            <pc:docMk/>
            <pc:sldMk cId="1333185439" sldId="296"/>
            <ac:spMk id="13" creationId="{0C8C4692-1EEF-467A-934C-771F7B1B5808}"/>
          </ac:spMkLst>
        </pc:spChg>
        <pc:spChg chg="add del">
          <ac:chgData name="Thibaut JUZEAU" userId="b0006773-dc87-4b06-9a66-56a714a91882" providerId="ADAL" clId="{67A78F57-FF18-4B40-9425-4DA15B2EC15C}" dt="2020-12-17T10:25:05.610" v="5719" actId="478"/>
          <ac:spMkLst>
            <pc:docMk/>
            <pc:sldMk cId="1333185439" sldId="296"/>
            <ac:spMk id="15" creationId="{D39C0D95-3D31-4322-9521-ABC0562CA8A9}"/>
          </ac:spMkLst>
        </pc:spChg>
        <pc:picChg chg="add del">
          <ac:chgData name="Thibaut JUZEAU" userId="b0006773-dc87-4b06-9a66-56a714a91882" providerId="ADAL" clId="{67A78F57-FF18-4B40-9425-4DA15B2EC15C}" dt="2020-12-17T10:25:08.035" v="5722" actId="478"/>
          <ac:picMkLst>
            <pc:docMk/>
            <pc:sldMk cId="1333185439" sldId="296"/>
            <ac:picMk id="26" creationId="{230EDEA2-9089-4C71-B390-7B449D501BFB}"/>
          </ac:picMkLst>
        </pc:picChg>
      </pc:sldChg>
      <pc:sldChg chg="addSp delSp modSp add mod ord modAnim">
        <pc:chgData name="Thibaut JUZEAU" userId="b0006773-dc87-4b06-9a66-56a714a91882" providerId="ADAL" clId="{67A78F57-FF18-4B40-9425-4DA15B2EC15C}" dt="2020-12-17T14:12:25.226" v="9833" actId="1076"/>
        <pc:sldMkLst>
          <pc:docMk/>
          <pc:sldMk cId="1570072628" sldId="297"/>
        </pc:sldMkLst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10" creationId="{DEC10F42-5A07-4C35-A263-3C2B9A339DAB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11" creationId="{12933FE4-BAF6-425B-89BE-0F828E514917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12" creationId="{B1FF2981-D235-4D20-A6DA-14FEFA76DF45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13" creationId="{D674DC0E-A5EE-4126-B8B4-3633C98182B0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14" creationId="{9F1CD665-EE5A-430D-9327-8B3A2D39C53D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15" creationId="{046116F5-6C9B-4742-BBA6-B3E3308364BE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16" creationId="{8A612691-37BC-4613-9074-C7167D9B5559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17" creationId="{598507F4-67FE-447E-849F-6A3EA94D96E3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18" creationId="{2C87450F-53C4-4B1D-A650-768064A1072C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19" creationId="{878941D8-9E5D-4DC8-BBBD-49DDF266121C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20" creationId="{9E1745A9-9FAF-4A41-9449-A8109EA0F191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21" creationId="{FB8CF162-D87A-4695-AEAB-4CE5C11E9B25}"/>
          </ac:spMkLst>
        </pc:spChg>
        <pc:spChg chg="mod">
          <ac:chgData name="Thibaut JUZEAU" userId="b0006773-dc87-4b06-9a66-56a714a91882" providerId="ADAL" clId="{67A78F57-FF18-4B40-9425-4DA15B2EC15C}" dt="2020-12-17T12:18:08.883" v="7902" actId="122"/>
          <ac:spMkLst>
            <pc:docMk/>
            <pc:sldMk cId="1570072628" sldId="297"/>
            <ac:spMk id="22" creationId="{ED6A5AA7-CD97-45AE-8F43-0F1B65159A64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23" creationId="{E76A96A5-1CE8-4568-87AF-38C2A864C349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24" creationId="{1343881A-481B-4594-911C-640BCA6DB205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25" creationId="{FF8BAF9F-0EE5-46EC-9D64-E89ED3CDE0DA}"/>
          </ac:spMkLst>
        </pc:spChg>
        <pc:spChg chg="mod">
          <ac:chgData name="Thibaut JUZEAU" userId="b0006773-dc87-4b06-9a66-56a714a91882" providerId="ADAL" clId="{67A78F57-FF18-4B40-9425-4DA15B2EC15C}" dt="2020-12-17T14:12:12.471" v="9826"/>
          <ac:spMkLst>
            <pc:docMk/>
            <pc:sldMk cId="1570072628" sldId="297"/>
            <ac:spMk id="26" creationId="{CC42246C-442E-485D-A2D6-11AC7F37121A}"/>
          </ac:spMkLst>
        </pc:spChg>
        <pc:spChg chg="del">
          <ac:chgData name="Thibaut JUZEAU" userId="b0006773-dc87-4b06-9a66-56a714a91882" providerId="ADAL" clId="{67A78F57-FF18-4B40-9425-4DA15B2EC15C}" dt="2020-12-17T12:18:16.426" v="7905" actId="478"/>
          <ac:spMkLst>
            <pc:docMk/>
            <pc:sldMk cId="1570072628" sldId="297"/>
            <ac:spMk id="26" creationId="{EF08C30A-BA98-4F17-BCD0-D1AAADB6CDD3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30" creationId="{DADE39F3-3DD8-4B56-9304-BDC8BC42339E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32" creationId="{0BD0792D-EC76-4F1E-8540-4D1180E79DD6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33" creationId="{94D5CCDF-65AB-4E29-8D64-7D1DE2E0879C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34" creationId="{5373B4C9-F5F9-41A2-AA8B-25264AF078FB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35" creationId="{2D1EAAC1-05E7-4874-8B84-C7ACAD5C4C42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36" creationId="{80919F23-8C73-4055-960C-82D8EC11F6C6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37" creationId="{624B0538-0166-4B45-BC40-0C13518B284D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38" creationId="{DF393D29-61FE-441D-BC52-BC7187D8C568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39" creationId="{F406A928-7E26-44CC-A636-E71E141E7E68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40" creationId="{3D9A7289-3349-483A-9D32-E754E0F20C2A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41" creationId="{C027780B-2786-46B0-8C38-6544357CA0E8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42" creationId="{DF9250E7-533D-4EE4-9920-590025367C2C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43" creationId="{0CE02C17-3AB9-4A91-82D0-E767480BDFDE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44" creationId="{188FE678-9C52-4287-A4F4-991595F48124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45" creationId="{941751F5-CD88-4EC4-824B-73927A1D0811}"/>
          </ac:spMkLst>
        </pc:spChg>
        <pc:spChg chg="mod">
          <ac:chgData name="Thibaut JUZEAU" userId="b0006773-dc87-4b06-9a66-56a714a91882" providerId="ADAL" clId="{67A78F57-FF18-4B40-9425-4DA15B2EC15C}" dt="2020-12-17T14:12:19.170" v="9830"/>
          <ac:spMkLst>
            <pc:docMk/>
            <pc:sldMk cId="1570072628" sldId="297"/>
            <ac:spMk id="46" creationId="{84090A8C-7C22-4DCC-9DB4-8020E405ADB9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50" creationId="{EE721796-2DAA-48E4-B8B6-6EE8F62F86F4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51" creationId="{5AF5AD26-7031-49F9-988C-66F5304F5645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52" creationId="{A64E3F9A-B202-4B1F-9E4F-3DE7F6D1E52C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53" creationId="{36C7CFBE-5B22-405E-B935-A277F2C0BDB6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54" creationId="{6BFA47A1-50C7-430D-B2BB-8BBBE0FB2D63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55" creationId="{23C4B995-F212-4C53-923B-B083ADC8F9DA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56" creationId="{E6206554-D082-4BD0-88DB-DE393EAD8C43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57" creationId="{26686E77-F680-49E1-8B1E-707917ED420B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58" creationId="{82490594-C520-4BA3-819C-5D307D188F94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59" creationId="{51AB893C-8CD8-4806-8181-A00868C19FF8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60" creationId="{8EA21967-E8AA-4845-A0EC-2036B92EF98B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61" creationId="{EA1841AF-AE3F-4192-8708-B0337284555A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62" creationId="{A668B491-0B2E-47C3-811C-B7586CF34B88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63" creationId="{CF5858A4-8810-4221-AE0E-13B039741C03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64" creationId="{6BCD1AAE-9172-43D1-94FC-B3C2A84B254C}"/>
          </ac:spMkLst>
        </pc:spChg>
        <pc:spChg chg="mod">
          <ac:chgData name="Thibaut JUZEAU" userId="b0006773-dc87-4b06-9a66-56a714a91882" providerId="ADAL" clId="{67A78F57-FF18-4B40-9425-4DA15B2EC15C}" dt="2020-12-17T14:12:25.226" v="9833" actId="1076"/>
          <ac:spMkLst>
            <pc:docMk/>
            <pc:sldMk cId="1570072628" sldId="297"/>
            <ac:spMk id="65" creationId="{F63D8727-F9ED-4EF2-A628-E26012735B56}"/>
          </ac:spMkLst>
        </pc:spChg>
        <pc:grpChg chg="add del mod">
          <ac:chgData name="Thibaut JUZEAU" userId="b0006773-dc87-4b06-9a66-56a714a91882" providerId="ADAL" clId="{67A78F57-FF18-4B40-9425-4DA15B2EC15C}" dt="2020-12-17T14:12:16.899" v="9827"/>
          <ac:grpSpMkLst>
            <pc:docMk/>
            <pc:sldMk cId="1570072628" sldId="297"/>
            <ac:grpSpMk id="7" creationId="{0E0693A9-7A7F-4F44-A526-3FFDB738D726}"/>
          </ac:grpSpMkLst>
        </pc:grpChg>
        <pc:grpChg chg="del">
          <ac:chgData name="Thibaut JUZEAU" userId="b0006773-dc87-4b06-9a66-56a714a91882" providerId="ADAL" clId="{67A78F57-FF18-4B40-9425-4DA15B2EC15C}" dt="2020-12-17T12:18:11.821" v="7903" actId="478"/>
          <ac:grpSpMkLst>
            <pc:docMk/>
            <pc:sldMk cId="1570072628" sldId="297"/>
            <ac:grpSpMk id="7" creationId="{812DCB86-0BBC-4597-8912-8351D2DB26CB}"/>
          </ac:grpSpMkLst>
        </pc:grpChg>
        <pc:grpChg chg="mod">
          <ac:chgData name="Thibaut JUZEAU" userId="b0006773-dc87-4b06-9a66-56a714a91882" providerId="ADAL" clId="{67A78F57-FF18-4B40-9425-4DA15B2EC15C}" dt="2020-12-17T14:12:12.471" v="9826"/>
          <ac:grpSpMkLst>
            <pc:docMk/>
            <pc:sldMk cId="1570072628" sldId="297"/>
            <ac:grpSpMk id="8" creationId="{8AED4993-FB29-4A6A-A3FA-4F2FD996715C}"/>
          </ac:grpSpMkLst>
        </pc:grpChg>
        <pc:grpChg chg="mod">
          <ac:chgData name="Thibaut JUZEAU" userId="b0006773-dc87-4b06-9a66-56a714a91882" providerId="ADAL" clId="{67A78F57-FF18-4B40-9425-4DA15B2EC15C}" dt="2020-12-17T14:12:12.471" v="9826"/>
          <ac:grpSpMkLst>
            <pc:docMk/>
            <pc:sldMk cId="1570072628" sldId="297"/>
            <ac:grpSpMk id="9" creationId="{11E1C064-A4C6-4898-9FAB-A2BF28435785}"/>
          </ac:grpSpMkLst>
        </pc:grpChg>
        <pc:grpChg chg="add del mod">
          <ac:chgData name="Thibaut JUZEAU" userId="b0006773-dc87-4b06-9a66-56a714a91882" providerId="ADAL" clId="{67A78F57-FF18-4B40-9425-4DA15B2EC15C}" dt="2020-12-17T14:12:21.395" v="9831"/>
          <ac:grpSpMkLst>
            <pc:docMk/>
            <pc:sldMk cId="1570072628" sldId="297"/>
            <ac:grpSpMk id="27" creationId="{74013A4D-C0A0-42C4-A801-C1CC34900B2A}"/>
          </ac:grpSpMkLst>
        </pc:grpChg>
        <pc:grpChg chg="mod">
          <ac:chgData name="Thibaut JUZEAU" userId="b0006773-dc87-4b06-9a66-56a714a91882" providerId="ADAL" clId="{67A78F57-FF18-4B40-9425-4DA15B2EC15C}" dt="2020-12-17T14:12:19.170" v="9830"/>
          <ac:grpSpMkLst>
            <pc:docMk/>
            <pc:sldMk cId="1570072628" sldId="297"/>
            <ac:grpSpMk id="28" creationId="{9761DD6F-5CA3-4CDB-B167-720DCA8E47F1}"/>
          </ac:grpSpMkLst>
        </pc:grpChg>
        <pc:grpChg chg="mod">
          <ac:chgData name="Thibaut JUZEAU" userId="b0006773-dc87-4b06-9a66-56a714a91882" providerId="ADAL" clId="{67A78F57-FF18-4B40-9425-4DA15B2EC15C}" dt="2020-12-17T14:12:19.170" v="9830"/>
          <ac:grpSpMkLst>
            <pc:docMk/>
            <pc:sldMk cId="1570072628" sldId="297"/>
            <ac:grpSpMk id="29" creationId="{56119911-99B0-48AB-A3B1-451DBF5E0656}"/>
          </ac:grpSpMkLst>
        </pc:grpChg>
        <pc:grpChg chg="add mod">
          <ac:chgData name="Thibaut JUZEAU" userId="b0006773-dc87-4b06-9a66-56a714a91882" providerId="ADAL" clId="{67A78F57-FF18-4B40-9425-4DA15B2EC15C}" dt="2020-12-17T14:12:25.226" v="9833" actId="1076"/>
          <ac:grpSpMkLst>
            <pc:docMk/>
            <pc:sldMk cId="1570072628" sldId="297"/>
            <ac:grpSpMk id="47" creationId="{A60A8B7D-D1C2-47B3-9351-C64373F8E505}"/>
          </ac:grpSpMkLst>
        </pc:grpChg>
        <pc:grpChg chg="mod">
          <ac:chgData name="Thibaut JUZEAU" userId="b0006773-dc87-4b06-9a66-56a714a91882" providerId="ADAL" clId="{67A78F57-FF18-4B40-9425-4DA15B2EC15C}" dt="2020-12-17T14:12:25.226" v="9833" actId="1076"/>
          <ac:grpSpMkLst>
            <pc:docMk/>
            <pc:sldMk cId="1570072628" sldId="297"/>
            <ac:grpSpMk id="48" creationId="{F20B23F9-3BB6-4FA7-AFAC-7F99DB0740AD}"/>
          </ac:grpSpMkLst>
        </pc:grpChg>
        <pc:grpChg chg="mod">
          <ac:chgData name="Thibaut JUZEAU" userId="b0006773-dc87-4b06-9a66-56a714a91882" providerId="ADAL" clId="{67A78F57-FF18-4B40-9425-4DA15B2EC15C}" dt="2020-12-17T14:12:25.226" v="9833" actId="1076"/>
          <ac:grpSpMkLst>
            <pc:docMk/>
            <pc:sldMk cId="1570072628" sldId="297"/>
            <ac:grpSpMk id="49" creationId="{31B17623-EC31-479A-816A-4E4E7730874A}"/>
          </ac:grpSpMkLst>
        </pc:grpChg>
        <pc:picChg chg="add del">
          <ac:chgData name="Thibaut JUZEAU" userId="b0006773-dc87-4b06-9a66-56a714a91882" providerId="ADAL" clId="{67A78F57-FF18-4B40-9425-4DA15B2EC15C}" dt="2020-12-17T14:12:17.886" v="9829"/>
          <ac:picMkLst>
            <pc:docMk/>
            <pc:sldMk cId="1570072628" sldId="297"/>
            <ac:picMk id="3" creationId="{DB983C2E-2F8E-447F-B505-6D5EF0E74147}"/>
          </ac:picMkLst>
        </pc:picChg>
        <pc:picChg chg="del">
          <ac:chgData name="Thibaut JUZEAU" userId="b0006773-dc87-4b06-9a66-56a714a91882" providerId="ADAL" clId="{67A78F57-FF18-4B40-9425-4DA15B2EC15C}" dt="2020-12-17T12:18:13.781" v="7904" actId="478"/>
          <ac:picMkLst>
            <pc:docMk/>
            <pc:sldMk cId="1570072628" sldId="297"/>
            <ac:picMk id="4" creationId="{BC0AE23C-0BEC-4539-A12F-57C0FFFB28CF}"/>
          </ac:picMkLst>
        </pc:picChg>
      </pc:sldChg>
      <pc:sldChg chg="addSp delSp add del setBg delDesignElem">
        <pc:chgData name="Thibaut JUZEAU" userId="b0006773-dc87-4b06-9a66-56a714a91882" providerId="ADAL" clId="{67A78F57-FF18-4B40-9425-4DA15B2EC15C}" dt="2020-12-17T11:55:34.877" v="6794"/>
        <pc:sldMkLst>
          <pc:docMk/>
          <pc:sldMk cId="4102471567" sldId="297"/>
        </pc:sldMkLst>
        <pc:spChg chg="add del">
          <ac:chgData name="Thibaut JUZEAU" userId="b0006773-dc87-4b06-9a66-56a714a91882" providerId="ADAL" clId="{67A78F57-FF18-4B40-9425-4DA15B2EC15C}" dt="2020-12-17T11:55:34.877" v="6794"/>
          <ac:spMkLst>
            <pc:docMk/>
            <pc:sldMk cId="4102471567" sldId="297"/>
            <ac:spMk id="31" creationId="{98663357-1843-42BB-BC09-EACA8E00E598}"/>
          </ac:spMkLst>
        </pc:spChg>
      </pc:sldChg>
      <pc:sldChg chg="addSp delSp add del setBg delDesignElem">
        <pc:chgData name="Thibaut JUZEAU" userId="b0006773-dc87-4b06-9a66-56a714a91882" providerId="ADAL" clId="{67A78F57-FF18-4B40-9425-4DA15B2EC15C}" dt="2020-12-17T11:56:25.534" v="6800"/>
        <pc:sldMkLst>
          <pc:docMk/>
          <pc:sldMk cId="2077681691" sldId="298"/>
        </pc:sldMkLst>
        <pc:spChg chg="add del">
          <ac:chgData name="Thibaut JUZEAU" userId="b0006773-dc87-4b06-9a66-56a714a91882" providerId="ADAL" clId="{67A78F57-FF18-4B40-9425-4DA15B2EC15C}" dt="2020-12-17T11:56:25.534" v="6800"/>
          <ac:spMkLst>
            <pc:docMk/>
            <pc:sldMk cId="2077681691" sldId="298"/>
            <ac:spMk id="31" creationId="{98663357-1843-42BB-BC09-EACA8E00E598}"/>
          </ac:spMkLst>
        </pc:spChg>
      </pc:sldChg>
      <pc:sldChg chg="modSp add mod">
        <pc:chgData name="Thibaut JUZEAU" userId="b0006773-dc87-4b06-9a66-56a714a91882" providerId="ADAL" clId="{67A78F57-FF18-4B40-9425-4DA15B2EC15C}" dt="2020-12-17T13:03:17.657" v="8729" actId="6549"/>
        <pc:sldMkLst>
          <pc:docMk/>
          <pc:sldMk cId="4218347360" sldId="298"/>
        </pc:sldMkLst>
        <pc:spChg chg="mod">
          <ac:chgData name="Thibaut JUZEAU" userId="b0006773-dc87-4b06-9a66-56a714a91882" providerId="ADAL" clId="{67A78F57-FF18-4B40-9425-4DA15B2EC15C}" dt="2020-12-17T13:03:17.657" v="8729" actId="6549"/>
          <ac:spMkLst>
            <pc:docMk/>
            <pc:sldMk cId="4218347360" sldId="298"/>
            <ac:spMk id="22" creationId="{ED6A5AA7-CD97-45AE-8F43-0F1B65159A64}"/>
          </ac:spMkLst>
        </pc:spChg>
      </pc:sldChg>
      <pc:sldChg chg="addSp delSp modSp add mod modClrScheme modAnim chgLayout">
        <pc:chgData name="Thibaut JUZEAU" userId="b0006773-dc87-4b06-9a66-56a714a91882" providerId="ADAL" clId="{67A78F57-FF18-4B40-9425-4DA15B2EC15C}" dt="2020-12-17T13:16:07.034" v="8934" actId="20577"/>
        <pc:sldMkLst>
          <pc:docMk/>
          <pc:sldMk cId="2611395203" sldId="299"/>
        </pc:sldMkLst>
        <pc:spChg chg="add mod">
          <ac:chgData name="Thibaut JUZEAU" userId="b0006773-dc87-4b06-9a66-56a714a91882" providerId="ADAL" clId="{67A78F57-FF18-4B40-9425-4DA15B2EC15C}" dt="2020-12-17T11:59:07.574" v="6966" actId="1038"/>
          <ac:spMkLst>
            <pc:docMk/>
            <pc:sldMk cId="2611395203" sldId="299"/>
            <ac:spMk id="2" creationId="{6BE0AF9C-D611-449F-BB10-5CE9E95B3A69}"/>
          </ac:spMkLst>
        </pc:spChg>
        <pc:spChg chg="mod ord">
          <ac:chgData name="Thibaut JUZEAU" userId="b0006773-dc87-4b06-9a66-56a714a91882" providerId="ADAL" clId="{67A78F57-FF18-4B40-9425-4DA15B2EC15C}" dt="2020-12-17T11:59:29.311" v="6969" actId="700"/>
          <ac:spMkLst>
            <pc:docMk/>
            <pc:sldMk cId="2611395203" sldId="299"/>
            <ac:spMk id="3" creationId="{97B5D142-9BD5-423C-839B-15108E64EBCA}"/>
          </ac:spMkLst>
        </pc:spChg>
        <pc:spChg chg="add del mod">
          <ac:chgData name="Thibaut JUZEAU" userId="b0006773-dc87-4b06-9a66-56a714a91882" providerId="ADAL" clId="{67A78F57-FF18-4B40-9425-4DA15B2EC15C}" dt="2020-12-17T13:10:59.960" v="8818" actId="478"/>
          <ac:spMkLst>
            <pc:docMk/>
            <pc:sldMk cId="2611395203" sldId="299"/>
            <ac:spMk id="4" creationId="{8F99877F-58F2-4618-8D1C-8598A7C4D772}"/>
          </ac:spMkLst>
        </pc:spChg>
        <pc:spChg chg="del">
          <ac:chgData name="Thibaut JUZEAU" userId="b0006773-dc87-4b06-9a66-56a714a91882" providerId="ADAL" clId="{67A78F57-FF18-4B40-9425-4DA15B2EC15C}" dt="2020-12-17T11:57:46.403" v="6850" actId="478"/>
          <ac:spMkLst>
            <pc:docMk/>
            <pc:sldMk cId="2611395203" sldId="299"/>
            <ac:spMk id="5" creationId="{E134F09C-94F5-4DAE-9DF9-2F1C29678898}"/>
          </ac:spMkLst>
        </pc:spChg>
        <pc:spChg chg="del">
          <ac:chgData name="Thibaut JUZEAU" userId="b0006773-dc87-4b06-9a66-56a714a91882" providerId="ADAL" clId="{67A78F57-FF18-4B40-9425-4DA15B2EC15C}" dt="2020-12-17T11:57:46.403" v="6850" actId="478"/>
          <ac:spMkLst>
            <pc:docMk/>
            <pc:sldMk cId="2611395203" sldId="299"/>
            <ac:spMk id="6" creationId="{9FA5C39C-B581-4230-95FE-F0893374A6FD}"/>
          </ac:spMkLst>
        </pc:spChg>
        <pc:spChg chg="del">
          <ac:chgData name="Thibaut JUZEAU" userId="b0006773-dc87-4b06-9a66-56a714a91882" providerId="ADAL" clId="{67A78F57-FF18-4B40-9425-4DA15B2EC15C}" dt="2020-12-17T11:57:46.403" v="6850" actId="478"/>
          <ac:spMkLst>
            <pc:docMk/>
            <pc:sldMk cId="2611395203" sldId="299"/>
            <ac:spMk id="7" creationId="{068C091F-60AB-420F-A081-D2764379DB55}"/>
          </ac:spMkLst>
        </pc:spChg>
        <pc:spChg chg="del">
          <ac:chgData name="Thibaut JUZEAU" userId="b0006773-dc87-4b06-9a66-56a714a91882" providerId="ADAL" clId="{67A78F57-FF18-4B40-9425-4DA15B2EC15C}" dt="2020-12-17T11:57:46.403" v="6850" actId="478"/>
          <ac:spMkLst>
            <pc:docMk/>
            <pc:sldMk cId="2611395203" sldId="299"/>
            <ac:spMk id="8" creationId="{BFE83A96-2AE7-4454-9AA6-A847E4BF3BAD}"/>
          </ac:spMkLst>
        </pc:spChg>
        <pc:spChg chg="del">
          <ac:chgData name="Thibaut JUZEAU" userId="b0006773-dc87-4b06-9a66-56a714a91882" providerId="ADAL" clId="{67A78F57-FF18-4B40-9425-4DA15B2EC15C}" dt="2020-12-17T11:57:46.403" v="6850" actId="478"/>
          <ac:spMkLst>
            <pc:docMk/>
            <pc:sldMk cId="2611395203" sldId="299"/>
            <ac:spMk id="9" creationId="{88EC5996-75DA-4B72-B876-4F309D7847D2}"/>
          </ac:spMkLst>
        </pc:spChg>
        <pc:spChg chg="del">
          <ac:chgData name="Thibaut JUZEAU" userId="b0006773-dc87-4b06-9a66-56a714a91882" providerId="ADAL" clId="{67A78F57-FF18-4B40-9425-4DA15B2EC15C}" dt="2020-12-17T11:57:46.403" v="6850" actId="478"/>
          <ac:spMkLst>
            <pc:docMk/>
            <pc:sldMk cId="2611395203" sldId="299"/>
            <ac:spMk id="10" creationId="{D082469E-F37C-4A60-944E-43A0C39BB3E0}"/>
          </ac:spMkLst>
        </pc:spChg>
        <pc:spChg chg="del">
          <ac:chgData name="Thibaut JUZEAU" userId="b0006773-dc87-4b06-9a66-56a714a91882" providerId="ADAL" clId="{67A78F57-FF18-4B40-9425-4DA15B2EC15C}" dt="2020-12-17T11:57:46.403" v="6850" actId="478"/>
          <ac:spMkLst>
            <pc:docMk/>
            <pc:sldMk cId="2611395203" sldId="299"/>
            <ac:spMk id="11" creationId="{F2EA0A51-5C97-4C3B-A3D6-3E6B89C4E4C8}"/>
          </ac:spMkLst>
        </pc:spChg>
        <pc:spChg chg="del">
          <ac:chgData name="Thibaut JUZEAU" userId="b0006773-dc87-4b06-9a66-56a714a91882" providerId="ADAL" clId="{67A78F57-FF18-4B40-9425-4DA15B2EC15C}" dt="2020-12-17T11:57:46.403" v="6850" actId="478"/>
          <ac:spMkLst>
            <pc:docMk/>
            <pc:sldMk cId="2611395203" sldId="299"/>
            <ac:spMk id="12" creationId="{2CB06B1D-4B41-4FC9-94B1-2B9F06DE0BBD}"/>
          </ac:spMkLst>
        </pc:spChg>
        <pc:spChg chg="del">
          <ac:chgData name="Thibaut JUZEAU" userId="b0006773-dc87-4b06-9a66-56a714a91882" providerId="ADAL" clId="{67A78F57-FF18-4B40-9425-4DA15B2EC15C}" dt="2020-12-17T11:57:46.403" v="6850" actId="478"/>
          <ac:spMkLst>
            <pc:docMk/>
            <pc:sldMk cId="2611395203" sldId="299"/>
            <ac:spMk id="13" creationId="{450E1CE2-1341-4C29-9DB6-51A782265484}"/>
          </ac:spMkLst>
        </pc:spChg>
        <pc:spChg chg="add del mod">
          <ac:chgData name="Thibaut JUZEAU" userId="b0006773-dc87-4b06-9a66-56a714a91882" providerId="ADAL" clId="{67A78F57-FF18-4B40-9425-4DA15B2EC15C}" dt="2020-12-17T13:10:58.168" v="8817" actId="478"/>
          <ac:spMkLst>
            <pc:docMk/>
            <pc:sldMk cId="2611395203" sldId="299"/>
            <ac:spMk id="13" creationId="{BDDBCE0E-2BE9-4B87-90CB-3F422670099E}"/>
          </ac:spMkLst>
        </pc:spChg>
        <pc:spChg chg="add mod">
          <ac:chgData name="Thibaut JUZEAU" userId="b0006773-dc87-4b06-9a66-56a714a91882" providerId="ADAL" clId="{67A78F57-FF18-4B40-9425-4DA15B2EC15C}" dt="2020-12-17T11:59:02.539" v="6956" actId="1038"/>
          <ac:spMkLst>
            <pc:docMk/>
            <pc:sldMk cId="2611395203" sldId="299"/>
            <ac:spMk id="17" creationId="{006363D2-C3F0-4BAF-A64D-9B01FAE98086}"/>
          </ac:spMkLst>
        </pc:spChg>
        <pc:spChg chg="add mod">
          <ac:chgData name="Thibaut JUZEAU" userId="b0006773-dc87-4b06-9a66-56a714a91882" providerId="ADAL" clId="{67A78F57-FF18-4B40-9425-4DA15B2EC15C}" dt="2020-12-17T11:59:02.539" v="6956" actId="1038"/>
          <ac:spMkLst>
            <pc:docMk/>
            <pc:sldMk cId="2611395203" sldId="299"/>
            <ac:spMk id="18" creationId="{31E2D4A8-2A41-4DE9-A100-1015DD9CCB6D}"/>
          </ac:spMkLst>
        </pc:spChg>
        <pc:spChg chg="add del mod">
          <ac:chgData name="Thibaut JUZEAU" userId="b0006773-dc87-4b06-9a66-56a714a91882" providerId="ADAL" clId="{67A78F57-FF18-4B40-9425-4DA15B2EC15C}" dt="2020-12-17T11:59:07.574" v="6966" actId="1038"/>
          <ac:spMkLst>
            <pc:docMk/>
            <pc:sldMk cId="2611395203" sldId="299"/>
            <ac:spMk id="19" creationId="{6157C334-B59F-44C2-AB67-B476FFA6A991}"/>
          </ac:spMkLst>
        </pc:spChg>
        <pc:spChg chg="add mod">
          <ac:chgData name="Thibaut JUZEAU" userId="b0006773-dc87-4b06-9a66-56a714a91882" providerId="ADAL" clId="{67A78F57-FF18-4B40-9425-4DA15B2EC15C}" dt="2020-12-17T11:59:02.539" v="6956" actId="1038"/>
          <ac:spMkLst>
            <pc:docMk/>
            <pc:sldMk cId="2611395203" sldId="299"/>
            <ac:spMk id="20" creationId="{DF55AD40-13CE-4128-8BC6-B216608F2F0E}"/>
          </ac:spMkLst>
        </pc:spChg>
        <pc:spChg chg="mod">
          <ac:chgData name="Thibaut JUZEAU" userId="b0006773-dc87-4b06-9a66-56a714a91882" providerId="ADAL" clId="{67A78F57-FF18-4B40-9425-4DA15B2EC15C}" dt="2020-12-17T13:16:07.034" v="8934" actId="20577"/>
          <ac:spMkLst>
            <pc:docMk/>
            <pc:sldMk cId="2611395203" sldId="299"/>
            <ac:spMk id="22" creationId="{72987F31-D444-4355-B85C-AF26AC0FC3B1}"/>
          </ac:spMkLst>
        </pc:spChg>
        <pc:picChg chg="mod ord">
          <ac:chgData name="Thibaut JUZEAU" userId="b0006773-dc87-4b06-9a66-56a714a91882" providerId="ADAL" clId="{67A78F57-FF18-4B40-9425-4DA15B2EC15C}" dt="2020-12-17T13:15:40.006" v="8912" actId="1037"/>
          <ac:picMkLst>
            <pc:docMk/>
            <pc:sldMk cId="2611395203" sldId="299"/>
            <ac:picMk id="5" creationId="{3E90DA07-C65A-4E00-8F0F-D5D70E4DF9A1}"/>
          </ac:picMkLst>
        </pc:picChg>
        <pc:picChg chg="mod ord">
          <ac:chgData name="Thibaut JUZEAU" userId="b0006773-dc87-4b06-9a66-56a714a91882" providerId="ADAL" clId="{67A78F57-FF18-4B40-9425-4DA15B2EC15C}" dt="2020-12-17T13:15:40.006" v="8912" actId="1037"/>
          <ac:picMkLst>
            <pc:docMk/>
            <pc:sldMk cId="2611395203" sldId="299"/>
            <ac:picMk id="7" creationId="{8E78635B-E18A-47B4-82EB-18B7B4DB0699}"/>
          </ac:picMkLst>
        </pc:picChg>
        <pc:picChg chg="mod">
          <ac:chgData name="Thibaut JUZEAU" userId="b0006773-dc87-4b06-9a66-56a714a91882" providerId="ADAL" clId="{67A78F57-FF18-4B40-9425-4DA15B2EC15C}" dt="2020-12-17T13:15:30.388" v="8909" actId="1037"/>
          <ac:picMkLst>
            <pc:docMk/>
            <pc:sldMk cId="2611395203" sldId="299"/>
            <ac:picMk id="9" creationId="{A2A5B852-639F-402D-B3C9-3B1520B20218}"/>
          </ac:picMkLst>
        </pc:picChg>
        <pc:picChg chg="del">
          <ac:chgData name="Thibaut JUZEAU" userId="b0006773-dc87-4b06-9a66-56a714a91882" providerId="ADAL" clId="{67A78F57-FF18-4B40-9425-4DA15B2EC15C}" dt="2020-12-17T11:57:46.403" v="6850" actId="478"/>
          <ac:picMkLst>
            <pc:docMk/>
            <pc:sldMk cId="2611395203" sldId="299"/>
            <ac:picMk id="16" creationId="{B1283841-793C-4196-A3AC-72F2B06E7936}"/>
          </ac:picMkLst>
        </pc:picChg>
        <pc:picChg chg="del">
          <ac:chgData name="Thibaut JUZEAU" userId="b0006773-dc87-4b06-9a66-56a714a91882" providerId="ADAL" clId="{67A78F57-FF18-4B40-9425-4DA15B2EC15C}" dt="2020-12-17T11:57:46.403" v="6850" actId="478"/>
          <ac:picMkLst>
            <pc:docMk/>
            <pc:sldMk cId="2611395203" sldId="299"/>
            <ac:picMk id="7170" creationId="{7FAF66F0-F4D7-4E63-9CD3-3AE478340313}"/>
          </ac:picMkLst>
        </pc:picChg>
        <pc:picChg chg="del">
          <ac:chgData name="Thibaut JUZEAU" userId="b0006773-dc87-4b06-9a66-56a714a91882" providerId="ADAL" clId="{67A78F57-FF18-4B40-9425-4DA15B2EC15C}" dt="2020-12-17T11:57:46.403" v="6850" actId="478"/>
          <ac:picMkLst>
            <pc:docMk/>
            <pc:sldMk cId="2611395203" sldId="299"/>
            <ac:picMk id="7174" creationId="{338B9E6D-EC94-463C-8662-3E1A6F5EFCD1}"/>
          </ac:picMkLst>
        </pc:picChg>
      </pc:sldChg>
      <pc:sldChg chg="addSp delSp modSp add mod modClrScheme modAnim chgLayout">
        <pc:chgData name="Thibaut JUZEAU" userId="b0006773-dc87-4b06-9a66-56a714a91882" providerId="ADAL" clId="{67A78F57-FF18-4B40-9425-4DA15B2EC15C}" dt="2020-12-17T13:33:20.603" v="9093" actId="14100"/>
        <pc:sldMkLst>
          <pc:docMk/>
          <pc:sldMk cId="1847828121" sldId="300"/>
        </pc:sldMkLst>
        <pc:spChg chg="mod ord">
          <ac:chgData name="Thibaut JUZEAU" userId="b0006773-dc87-4b06-9a66-56a714a91882" providerId="ADAL" clId="{67A78F57-FF18-4B40-9425-4DA15B2EC15C}" dt="2020-12-17T12:19:38.463" v="7957" actId="700"/>
          <ac:spMkLst>
            <pc:docMk/>
            <pc:sldMk cId="1847828121" sldId="300"/>
            <ac:spMk id="3" creationId="{97B5D142-9BD5-423C-839B-15108E64EBCA}"/>
          </ac:spMkLst>
        </pc:spChg>
        <pc:spChg chg="mod topLvl">
          <ac:chgData name="Thibaut JUZEAU" userId="b0006773-dc87-4b06-9a66-56a714a91882" providerId="ADAL" clId="{67A78F57-FF18-4B40-9425-4DA15B2EC15C}" dt="2020-12-17T13:18:58.912" v="8959" actId="164"/>
          <ac:spMkLst>
            <pc:docMk/>
            <pc:sldMk cId="1847828121" sldId="300"/>
            <ac:spMk id="5" creationId="{E134F09C-94F5-4DAE-9DF9-2F1C29678898}"/>
          </ac:spMkLst>
        </pc:spChg>
        <pc:spChg chg="mod ord topLvl">
          <ac:chgData name="Thibaut JUZEAU" userId="b0006773-dc87-4b06-9a66-56a714a91882" providerId="ADAL" clId="{67A78F57-FF18-4B40-9425-4DA15B2EC15C}" dt="2020-12-17T13:29:55.350" v="9050" actId="196"/>
          <ac:spMkLst>
            <pc:docMk/>
            <pc:sldMk cId="1847828121" sldId="300"/>
            <ac:spMk id="6" creationId="{9FA5C39C-B581-4230-95FE-F0893374A6FD}"/>
          </ac:spMkLst>
        </pc:spChg>
        <pc:spChg chg="mod ord topLvl">
          <ac:chgData name="Thibaut JUZEAU" userId="b0006773-dc87-4b06-9a66-56a714a91882" providerId="ADAL" clId="{67A78F57-FF18-4B40-9425-4DA15B2EC15C}" dt="2020-12-17T13:29:55.350" v="9050" actId="196"/>
          <ac:spMkLst>
            <pc:docMk/>
            <pc:sldMk cId="1847828121" sldId="300"/>
            <ac:spMk id="7" creationId="{068C091F-60AB-420F-A081-D2764379DB55}"/>
          </ac:spMkLst>
        </pc:spChg>
        <pc:spChg chg="mod ord topLvl">
          <ac:chgData name="Thibaut JUZEAU" userId="b0006773-dc87-4b06-9a66-56a714a91882" providerId="ADAL" clId="{67A78F57-FF18-4B40-9425-4DA15B2EC15C}" dt="2020-12-17T13:29:55.350" v="9050" actId="196"/>
          <ac:spMkLst>
            <pc:docMk/>
            <pc:sldMk cId="1847828121" sldId="300"/>
            <ac:spMk id="8" creationId="{BFE83A96-2AE7-4454-9AA6-A847E4BF3BAD}"/>
          </ac:spMkLst>
        </pc:spChg>
        <pc:spChg chg="mod ord topLvl">
          <ac:chgData name="Thibaut JUZEAU" userId="b0006773-dc87-4b06-9a66-56a714a91882" providerId="ADAL" clId="{67A78F57-FF18-4B40-9425-4DA15B2EC15C}" dt="2020-12-17T13:29:55.350" v="9050" actId="196"/>
          <ac:spMkLst>
            <pc:docMk/>
            <pc:sldMk cId="1847828121" sldId="300"/>
            <ac:spMk id="9" creationId="{88EC5996-75DA-4B72-B876-4F309D7847D2}"/>
          </ac:spMkLst>
        </pc:spChg>
        <pc:spChg chg="mod ord topLvl">
          <ac:chgData name="Thibaut JUZEAU" userId="b0006773-dc87-4b06-9a66-56a714a91882" providerId="ADAL" clId="{67A78F57-FF18-4B40-9425-4DA15B2EC15C}" dt="2020-12-17T13:29:55.350" v="9050" actId="196"/>
          <ac:spMkLst>
            <pc:docMk/>
            <pc:sldMk cId="1847828121" sldId="300"/>
            <ac:spMk id="10" creationId="{D082469E-F37C-4A60-944E-43A0C39BB3E0}"/>
          </ac:spMkLst>
        </pc:spChg>
        <pc:spChg chg="mod topLvl">
          <ac:chgData name="Thibaut JUZEAU" userId="b0006773-dc87-4b06-9a66-56a714a91882" providerId="ADAL" clId="{67A78F57-FF18-4B40-9425-4DA15B2EC15C}" dt="2020-12-17T13:33:11.046" v="9092" actId="14100"/>
          <ac:spMkLst>
            <pc:docMk/>
            <pc:sldMk cId="1847828121" sldId="300"/>
            <ac:spMk id="11" creationId="{F2EA0A51-5C97-4C3B-A3D6-3E6B89C4E4C8}"/>
          </ac:spMkLst>
        </pc:spChg>
        <pc:spChg chg="mod topLvl">
          <ac:chgData name="Thibaut JUZEAU" userId="b0006773-dc87-4b06-9a66-56a714a91882" providerId="ADAL" clId="{67A78F57-FF18-4B40-9425-4DA15B2EC15C}" dt="2020-12-17T13:33:20.603" v="9093" actId="14100"/>
          <ac:spMkLst>
            <pc:docMk/>
            <pc:sldMk cId="1847828121" sldId="300"/>
            <ac:spMk id="12" creationId="{2CB06B1D-4B41-4FC9-94B1-2B9F06DE0BBD}"/>
          </ac:spMkLst>
        </pc:spChg>
        <pc:spChg chg="mod topLvl">
          <ac:chgData name="Thibaut JUZEAU" userId="b0006773-dc87-4b06-9a66-56a714a91882" providerId="ADAL" clId="{67A78F57-FF18-4B40-9425-4DA15B2EC15C}" dt="2020-12-17T13:32:39.128" v="9089" actId="164"/>
          <ac:spMkLst>
            <pc:docMk/>
            <pc:sldMk cId="1847828121" sldId="300"/>
            <ac:spMk id="13" creationId="{450E1CE2-1341-4C29-9DB6-51A782265484}"/>
          </ac:spMkLst>
        </pc:spChg>
        <pc:spChg chg="add del mod">
          <ac:chgData name="Thibaut JUZEAU" userId="b0006773-dc87-4b06-9a66-56a714a91882" providerId="ADAL" clId="{67A78F57-FF18-4B40-9425-4DA15B2EC15C}" dt="2020-12-17T13:16:38.724" v="8938" actId="478"/>
          <ac:spMkLst>
            <pc:docMk/>
            <pc:sldMk cId="1847828121" sldId="300"/>
            <ac:spMk id="17" creationId="{D6987942-33F4-4E66-82CF-D12AD8E34BF2}"/>
          </ac:spMkLst>
        </pc:spChg>
        <pc:spChg chg="mod">
          <ac:chgData name="Thibaut JUZEAU" userId="b0006773-dc87-4b06-9a66-56a714a91882" providerId="ADAL" clId="{67A78F57-FF18-4B40-9425-4DA15B2EC15C}" dt="2020-12-17T12:10:43.430" v="7721" actId="20577"/>
          <ac:spMkLst>
            <pc:docMk/>
            <pc:sldMk cId="1847828121" sldId="300"/>
            <ac:spMk id="22" creationId="{72987F31-D444-4355-B85C-AF26AC0FC3B1}"/>
          </ac:spMkLst>
        </pc:spChg>
        <pc:grpChg chg="add del mod">
          <ac:chgData name="Thibaut JUZEAU" userId="b0006773-dc87-4b06-9a66-56a714a91882" providerId="ADAL" clId="{67A78F57-FF18-4B40-9425-4DA15B2EC15C}" dt="2020-12-17T13:18:58.912" v="8959" actId="164"/>
          <ac:grpSpMkLst>
            <pc:docMk/>
            <pc:sldMk cId="1847828121" sldId="300"/>
            <ac:grpSpMk id="2" creationId="{026F6452-7A11-45ED-B42C-E397BEDB940B}"/>
          </ac:grpSpMkLst>
        </pc:grpChg>
        <pc:grpChg chg="add mod">
          <ac:chgData name="Thibaut JUZEAU" userId="b0006773-dc87-4b06-9a66-56a714a91882" providerId="ADAL" clId="{67A78F57-FF18-4B40-9425-4DA15B2EC15C}" dt="2020-12-17T13:18:57.478" v="8957" actId="164"/>
          <ac:grpSpMkLst>
            <pc:docMk/>
            <pc:sldMk cId="1847828121" sldId="300"/>
            <ac:grpSpMk id="4" creationId="{2ACEF315-A550-4C31-A84F-E13481434596}"/>
          </ac:grpSpMkLst>
        </pc:grpChg>
        <pc:grpChg chg="add mod">
          <ac:chgData name="Thibaut JUZEAU" userId="b0006773-dc87-4b06-9a66-56a714a91882" providerId="ADAL" clId="{67A78F57-FF18-4B40-9425-4DA15B2EC15C}" dt="2020-12-17T13:18:56.597" v="8956" actId="164"/>
          <ac:grpSpMkLst>
            <pc:docMk/>
            <pc:sldMk cId="1847828121" sldId="300"/>
            <ac:grpSpMk id="14" creationId="{8D50E232-593B-404C-BD91-D8DC10E482A7}"/>
          </ac:grpSpMkLst>
        </pc:grpChg>
        <pc:grpChg chg="add del mod">
          <ac:chgData name="Thibaut JUZEAU" userId="b0006773-dc87-4b06-9a66-56a714a91882" providerId="ADAL" clId="{67A78F57-FF18-4B40-9425-4DA15B2EC15C}" dt="2020-12-17T13:20:35.467" v="8969" actId="165"/>
          <ac:grpSpMkLst>
            <pc:docMk/>
            <pc:sldMk cId="1847828121" sldId="300"/>
            <ac:grpSpMk id="15" creationId="{F0FB4383-CE93-4708-9FDA-C851A13E7F61}"/>
          </ac:grpSpMkLst>
        </pc:grpChg>
        <pc:grpChg chg="add del mod">
          <ac:chgData name="Thibaut JUZEAU" userId="b0006773-dc87-4b06-9a66-56a714a91882" providerId="ADAL" clId="{67A78F57-FF18-4B40-9425-4DA15B2EC15C}" dt="2020-12-17T13:32:35.883" v="9088" actId="165"/>
          <ac:grpSpMkLst>
            <pc:docMk/>
            <pc:sldMk cId="1847828121" sldId="300"/>
            <ac:grpSpMk id="19" creationId="{B3642404-7618-4A23-89C7-8A6CA8155D3B}"/>
          </ac:grpSpMkLst>
        </pc:grpChg>
        <pc:grpChg chg="add del mod">
          <ac:chgData name="Thibaut JUZEAU" userId="b0006773-dc87-4b06-9a66-56a714a91882" providerId="ADAL" clId="{67A78F57-FF18-4B40-9425-4DA15B2EC15C}" dt="2020-12-17T13:27:05.490" v="9023" actId="164"/>
          <ac:grpSpMkLst>
            <pc:docMk/>
            <pc:sldMk cId="1847828121" sldId="300"/>
            <ac:grpSpMk id="20" creationId="{0F41F18A-4BC6-4248-8EED-BE3CE5964E37}"/>
          </ac:grpSpMkLst>
        </pc:grpChg>
        <pc:grpChg chg="add mod">
          <ac:chgData name="Thibaut JUZEAU" userId="b0006773-dc87-4b06-9a66-56a714a91882" providerId="ADAL" clId="{67A78F57-FF18-4B40-9425-4DA15B2EC15C}" dt="2020-12-17T13:32:33.322" v="9087" actId="164"/>
          <ac:grpSpMkLst>
            <pc:docMk/>
            <pc:sldMk cId="1847828121" sldId="300"/>
            <ac:grpSpMk id="21" creationId="{AF7F6FC3-A398-4FB3-9708-66DFE468D021}"/>
          </ac:grpSpMkLst>
        </pc:grpChg>
        <pc:grpChg chg="add mod">
          <ac:chgData name="Thibaut JUZEAU" userId="b0006773-dc87-4b06-9a66-56a714a91882" providerId="ADAL" clId="{67A78F57-FF18-4B40-9425-4DA15B2EC15C}" dt="2020-12-17T13:32:39.128" v="9089" actId="164"/>
          <ac:grpSpMkLst>
            <pc:docMk/>
            <pc:sldMk cId="1847828121" sldId="300"/>
            <ac:grpSpMk id="23" creationId="{6A0EE1B1-20B4-4623-B870-9D4DCC113A34}"/>
          </ac:grpSpMkLst>
        </pc:grpChg>
        <pc:picChg chg="add del mod topLvl">
          <ac:chgData name="Thibaut JUZEAU" userId="b0006773-dc87-4b06-9a66-56a714a91882" providerId="ADAL" clId="{67A78F57-FF18-4B40-9425-4DA15B2EC15C}" dt="2020-12-17T13:20:35.467" v="8969" actId="165"/>
          <ac:picMkLst>
            <pc:docMk/>
            <pc:sldMk cId="1847828121" sldId="300"/>
            <ac:picMk id="16" creationId="{B1283841-793C-4196-A3AC-72F2B06E7936}"/>
          </ac:picMkLst>
        </pc:picChg>
        <pc:picChg chg="add mod topLvl">
          <ac:chgData name="Thibaut JUZEAU" userId="b0006773-dc87-4b06-9a66-56a714a91882" providerId="ADAL" clId="{67A78F57-FF18-4B40-9425-4DA15B2EC15C}" dt="2020-12-17T13:20:35.467" v="8969" actId="165"/>
          <ac:picMkLst>
            <pc:docMk/>
            <pc:sldMk cId="1847828121" sldId="300"/>
            <ac:picMk id="18" creationId="{A80182C7-4C17-46D7-AE9C-593B15C1B2B8}"/>
          </ac:picMkLst>
        </pc:picChg>
        <pc:picChg chg="del mod">
          <ac:chgData name="Thibaut JUZEAU" userId="b0006773-dc87-4b06-9a66-56a714a91882" providerId="ADAL" clId="{67A78F57-FF18-4B40-9425-4DA15B2EC15C}" dt="2020-12-17T13:16:39.963" v="8939" actId="478"/>
          <ac:picMkLst>
            <pc:docMk/>
            <pc:sldMk cId="1847828121" sldId="300"/>
            <ac:picMk id="7170" creationId="{7FAF66F0-F4D7-4E63-9CD3-3AE478340313}"/>
          </ac:picMkLst>
        </pc:picChg>
        <pc:picChg chg="add del mod topLvl">
          <ac:chgData name="Thibaut JUZEAU" userId="b0006773-dc87-4b06-9a66-56a714a91882" providerId="ADAL" clId="{67A78F57-FF18-4B40-9425-4DA15B2EC15C}" dt="2020-12-17T13:20:35.467" v="8969" actId="165"/>
          <ac:picMkLst>
            <pc:docMk/>
            <pc:sldMk cId="1847828121" sldId="300"/>
            <ac:picMk id="7174" creationId="{338B9E6D-EC94-463C-8662-3E1A6F5EFCD1}"/>
          </ac:picMkLst>
        </pc:picChg>
      </pc:sldChg>
      <pc:sldChg chg="addSp delSp modSp add mod ord">
        <pc:chgData name="Thibaut JUZEAU" userId="b0006773-dc87-4b06-9a66-56a714a91882" providerId="ADAL" clId="{67A78F57-FF18-4B40-9425-4DA15B2EC15C}" dt="2020-12-17T14:01:33.487" v="9628" actId="20577"/>
        <pc:sldMkLst>
          <pc:docMk/>
          <pc:sldMk cId="3157493811" sldId="301"/>
        </pc:sldMkLst>
        <pc:spChg chg="del">
          <ac:chgData name="Thibaut JUZEAU" userId="b0006773-dc87-4b06-9a66-56a714a91882" providerId="ADAL" clId="{67A78F57-FF18-4B40-9425-4DA15B2EC15C}" dt="2020-12-17T12:06:49.450" v="7434" actId="478"/>
          <ac:spMkLst>
            <pc:docMk/>
            <pc:sldMk cId="3157493811" sldId="301"/>
            <ac:spMk id="6" creationId="{9FA5C39C-B581-4230-95FE-F0893374A6FD}"/>
          </ac:spMkLst>
        </pc:spChg>
        <pc:spChg chg="del">
          <ac:chgData name="Thibaut JUZEAU" userId="b0006773-dc87-4b06-9a66-56a714a91882" providerId="ADAL" clId="{67A78F57-FF18-4B40-9425-4DA15B2EC15C}" dt="2020-12-17T12:06:49.450" v="7434" actId="478"/>
          <ac:spMkLst>
            <pc:docMk/>
            <pc:sldMk cId="3157493811" sldId="301"/>
            <ac:spMk id="7" creationId="{068C091F-60AB-420F-A081-D2764379DB55}"/>
          </ac:spMkLst>
        </pc:spChg>
        <pc:spChg chg="del">
          <ac:chgData name="Thibaut JUZEAU" userId="b0006773-dc87-4b06-9a66-56a714a91882" providerId="ADAL" clId="{67A78F57-FF18-4B40-9425-4DA15B2EC15C}" dt="2020-12-17T12:06:49.450" v="7434" actId="478"/>
          <ac:spMkLst>
            <pc:docMk/>
            <pc:sldMk cId="3157493811" sldId="301"/>
            <ac:spMk id="8" creationId="{BFE83A96-2AE7-4454-9AA6-A847E4BF3BAD}"/>
          </ac:spMkLst>
        </pc:spChg>
        <pc:spChg chg="add mod">
          <ac:chgData name="Thibaut JUZEAU" userId="b0006773-dc87-4b06-9a66-56a714a91882" providerId="ADAL" clId="{67A78F57-FF18-4B40-9425-4DA15B2EC15C}" dt="2020-12-17T14:01:33.487" v="9628" actId="20577"/>
          <ac:spMkLst>
            <pc:docMk/>
            <pc:sldMk cId="3157493811" sldId="301"/>
            <ac:spMk id="9" creationId="{5CD77231-04FF-460E-A7FB-B9D9CD469436}"/>
          </ac:spMkLst>
        </pc:spChg>
        <pc:spChg chg="del">
          <ac:chgData name="Thibaut JUZEAU" userId="b0006773-dc87-4b06-9a66-56a714a91882" providerId="ADAL" clId="{67A78F57-FF18-4B40-9425-4DA15B2EC15C}" dt="2020-12-17T12:06:49.450" v="7434" actId="478"/>
          <ac:spMkLst>
            <pc:docMk/>
            <pc:sldMk cId="3157493811" sldId="301"/>
            <ac:spMk id="9" creationId="{88EC5996-75DA-4B72-B876-4F309D7847D2}"/>
          </ac:spMkLst>
        </pc:spChg>
        <pc:spChg chg="del">
          <ac:chgData name="Thibaut JUZEAU" userId="b0006773-dc87-4b06-9a66-56a714a91882" providerId="ADAL" clId="{67A78F57-FF18-4B40-9425-4DA15B2EC15C}" dt="2020-12-17T12:06:49.450" v="7434" actId="478"/>
          <ac:spMkLst>
            <pc:docMk/>
            <pc:sldMk cId="3157493811" sldId="301"/>
            <ac:spMk id="10" creationId="{D082469E-F37C-4A60-944E-43A0C39BB3E0}"/>
          </ac:spMkLst>
        </pc:spChg>
        <pc:spChg chg="add del mod">
          <ac:chgData name="Thibaut JUZEAU" userId="b0006773-dc87-4b06-9a66-56a714a91882" providerId="ADAL" clId="{67A78F57-FF18-4B40-9425-4DA15B2EC15C}" dt="2020-12-17T14:01:28.618" v="9605" actId="478"/>
          <ac:spMkLst>
            <pc:docMk/>
            <pc:sldMk cId="3157493811" sldId="301"/>
            <ac:spMk id="23" creationId="{1DB86183-6FBD-424C-88D2-EF3004019BD9}"/>
          </ac:spMkLst>
        </pc:spChg>
        <pc:spChg chg="del">
          <ac:chgData name="Thibaut JUZEAU" userId="b0006773-dc87-4b06-9a66-56a714a91882" providerId="ADAL" clId="{67A78F57-FF18-4B40-9425-4DA15B2EC15C}" dt="2020-12-17T12:06:49.450" v="7434" actId="478"/>
          <ac:spMkLst>
            <pc:docMk/>
            <pc:sldMk cId="3157493811" sldId="301"/>
            <ac:spMk id="36" creationId="{B8262432-6E57-4AB2-BCE8-4E80646D4F8C}"/>
          </ac:spMkLst>
        </pc:spChg>
        <pc:grpChg chg="add del mod">
          <ac:chgData name="Thibaut JUZEAU" userId="b0006773-dc87-4b06-9a66-56a714a91882" providerId="ADAL" clId="{67A78F57-FF18-4B40-9425-4DA15B2EC15C}" dt="2020-12-17T12:08:04.368" v="7522" actId="165"/>
          <ac:grpSpMkLst>
            <pc:docMk/>
            <pc:sldMk cId="3157493811" sldId="301"/>
            <ac:grpSpMk id="2" creationId="{AFD2B2B5-5483-434B-9131-EBAD6831EC4B}"/>
          </ac:grpSpMkLst>
        </pc:grpChg>
        <pc:picChg chg="mod">
          <ac:chgData name="Thibaut JUZEAU" userId="b0006773-dc87-4b06-9a66-56a714a91882" providerId="ADAL" clId="{67A78F57-FF18-4B40-9425-4DA15B2EC15C}" dt="2020-12-17T12:32:32.325" v="8524" actId="1036"/>
          <ac:picMkLst>
            <pc:docMk/>
            <pc:sldMk cId="3157493811" sldId="301"/>
            <ac:picMk id="4" creationId="{FE6D1276-364E-4730-94F0-0728A56A777A}"/>
          </ac:picMkLst>
        </pc:picChg>
        <pc:picChg chg="mod">
          <ac:chgData name="Thibaut JUZEAU" userId="b0006773-dc87-4b06-9a66-56a714a91882" providerId="ADAL" clId="{67A78F57-FF18-4B40-9425-4DA15B2EC15C}" dt="2020-12-17T12:09:18.876" v="7640" actId="1076"/>
          <ac:picMkLst>
            <pc:docMk/>
            <pc:sldMk cId="3157493811" sldId="301"/>
            <ac:picMk id="11" creationId="{1957D369-6981-4A4D-AEAC-EBCE0DA743AC}"/>
          </ac:picMkLst>
        </pc:picChg>
        <pc:picChg chg="del mod topLvl">
          <ac:chgData name="Thibaut JUZEAU" userId="b0006773-dc87-4b06-9a66-56a714a91882" providerId="ADAL" clId="{67A78F57-FF18-4B40-9425-4DA15B2EC15C}" dt="2020-12-17T12:32:29.447" v="8497" actId="21"/>
          <ac:picMkLst>
            <pc:docMk/>
            <pc:sldMk cId="3157493811" sldId="301"/>
            <ac:picMk id="21" creationId="{A502C656-64F4-4713-94D9-81FE486F4D4A}"/>
          </ac:picMkLst>
        </pc:picChg>
        <pc:picChg chg="del mod topLvl">
          <ac:chgData name="Thibaut JUZEAU" userId="b0006773-dc87-4b06-9a66-56a714a91882" providerId="ADAL" clId="{67A78F57-FF18-4B40-9425-4DA15B2EC15C}" dt="2020-12-17T12:32:29.447" v="8497" actId="21"/>
          <ac:picMkLst>
            <pc:docMk/>
            <pc:sldMk cId="3157493811" sldId="301"/>
            <ac:picMk id="22" creationId="{7FD6FD8F-2CEC-4D08-B14F-FB38497C2896}"/>
          </ac:picMkLst>
        </pc:picChg>
        <pc:picChg chg="del">
          <ac:chgData name="Thibaut JUZEAU" userId="b0006773-dc87-4b06-9a66-56a714a91882" providerId="ADAL" clId="{67A78F57-FF18-4B40-9425-4DA15B2EC15C}" dt="2020-12-17T12:06:49.450" v="7434" actId="478"/>
          <ac:picMkLst>
            <pc:docMk/>
            <pc:sldMk cId="3157493811" sldId="301"/>
            <ac:picMk id="24" creationId="{C4BF2915-1E78-4D94-9F74-48458D4A50F8}"/>
          </ac:picMkLst>
        </pc:picChg>
        <pc:picChg chg="del">
          <ac:chgData name="Thibaut JUZEAU" userId="b0006773-dc87-4b06-9a66-56a714a91882" providerId="ADAL" clId="{67A78F57-FF18-4B40-9425-4DA15B2EC15C}" dt="2020-12-17T12:06:49.450" v="7434" actId="478"/>
          <ac:picMkLst>
            <pc:docMk/>
            <pc:sldMk cId="3157493811" sldId="301"/>
            <ac:picMk id="25" creationId="{8DA2FD0D-D9AF-4488-A22A-AEFCF5F734D2}"/>
          </ac:picMkLst>
        </pc:picChg>
        <pc:picChg chg="del">
          <ac:chgData name="Thibaut JUZEAU" userId="b0006773-dc87-4b06-9a66-56a714a91882" providerId="ADAL" clId="{67A78F57-FF18-4B40-9425-4DA15B2EC15C}" dt="2020-12-17T12:06:49.450" v="7434" actId="478"/>
          <ac:picMkLst>
            <pc:docMk/>
            <pc:sldMk cId="3157493811" sldId="301"/>
            <ac:picMk id="26" creationId="{BD9BEFC5-0D74-4477-AB6A-139B6422D05D}"/>
          </ac:picMkLst>
        </pc:picChg>
        <pc:picChg chg="add mod">
          <ac:chgData name="Thibaut JUZEAU" userId="b0006773-dc87-4b06-9a66-56a714a91882" providerId="ADAL" clId="{67A78F57-FF18-4B40-9425-4DA15B2EC15C}" dt="2020-12-17T12:32:38.925" v="8593" actId="1035"/>
          <ac:picMkLst>
            <pc:docMk/>
            <pc:sldMk cId="3157493811" sldId="301"/>
            <ac:picMk id="27" creationId="{479213C5-8771-41F7-B932-C6DC8EA45EB0}"/>
          </ac:picMkLst>
        </pc:picChg>
        <pc:picChg chg="del">
          <ac:chgData name="Thibaut JUZEAU" userId="b0006773-dc87-4b06-9a66-56a714a91882" providerId="ADAL" clId="{67A78F57-FF18-4B40-9425-4DA15B2EC15C}" dt="2020-12-17T12:06:49.450" v="7434" actId="478"/>
          <ac:picMkLst>
            <pc:docMk/>
            <pc:sldMk cId="3157493811" sldId="301"/>
            <ac:picMk id="28" creationId="{FCB00359-AE99-40C1-BCB4-D7C9F07306AE}"/>
          </ac:picMkLst>
        </pc:picChg>
        <pc:picChg chg="del">
          <ac:chgData name="Thibaut JUZEAU" userId="b0006773-dc87-4b06-9a66-56a714a91882" providerId="ADAL" clId="{67A78F57-FF18-4B40-9425-4DA15B2EC15C}" dt="2020-12-17T12:06:49.450" v="7434" actId="478"/>
          <ac:picMkLst>
            <pc:docMk/>
            <pc:sldMk cId="3157493811" sldId="301"/>
            <ac:picMk id="29" creationId="{89D74582-6121-481A-980D-B8B682DF5602}"/>
          </ac:picMkLst>
        </pc:picChg>
        <pc:picChg chg="add mod">
          <ac:chgData name="Thibaut JUZEAU" userId="b0006773-dc87-4b06-9a66-56a714a91882" providerId="ADAL" clId="{67A78F57-FF18-4B40-9425-4DA15B2EC15C}" dt="2020-12-17T12:32:38.925" v="8593" actId="1035"/>
          <ac:picMkLst>
            <pc:docMk/>
            <pc:sldMk cId="3157493811" sldId="301"/>
            <ac:picMk id="30" creationId="{58674F9B-40B6-41D9-8AEA-3E8557381B7C}"/>
          </ac:picMkLst>
        </pc:picChg>
        <pc:picChg chg="add mod">
          <ac:chgData name="Thibaut JUZEAU" userId="b0006773-dc87-4b06-9a66-56a714a91882" providerId="ADAL" clId="{67A78F57-FF18-4B40-9425-4DA15B2EC15C}" dt="2020-12-17T12:32:38.925" v="8593" actId="1035"/>
          <ac:picMkLst>
            <pc:docMk/>
            <pc:sldMk cId="3157493811" sldId="301"/>
            <ac:picMk id="31" creationId="{0BED99A6-5BBA-4854-8139-79F4490FEF93}"/>
          </ac:picMkLst>
        </pc:picChg>
        <pc:picChg chg="del">
          <ac:chgData name="Thibaut JUZEAU" userId="b0006773-dc87-4b06-9a66-56a714a91882" providerId="ADAL" clId="{67A78F57-FF18-4B40-9425-4DA15B2EC15C}" dt="2020-12-17T12:06:49.450" v="7434" actId="478"/>
          <ac:picMkLst>
            <pc:docMk/>
            <pc:sldMk cId="3157493811" sldId="301"/>
            <ac:picMk id="32" creationId="{CF03E302-EA31-4AC9-9075-5214C4EFF191}"/>
          </ac:picMkLst>
        </pc:picChg>
        <pc:picChg chg="del mod topLvl">
          <ac:chgData name="Thibaut JUZEAU" userId="b0006773-dc87-4b06-9a66-56a714a91882" providerId="ADAL" clId="{67A78F57-FF18-4B40-9425-4DA15B2EC15C}" dt="2020-12-17T12:32:29.447" v="8497" actId="21"/>
          <ac:picMkLst>
            <pc:docMk/>
            <pc:sldMk cId="3157493811" sldId="301"/>
            <ac:picMk id="1026" creationId="{4E396501-0B3C-463F-9B6D-F9F533538FC8}"/>
          </ac:picMkLst>
        </pc:picChg>
      </pc:sldChg>
      <pc:sldChg chg="addSp delSp modSp add mod modAnim">
        <pc:chgData name="Thibaut JUZEAU" userId="b0006773-dc87-4b06-9a66-56a714a91882" providerId="ADAL" clId="{67A78F57-FF18-4B40-9425-4DA15B2EC15C}" dt="2020-12-17T14:11:20.349" v="9825" actId="478"/>
        <pc:sldMkLst>
          <pc:docMk/>
          <pc:sldMk cId="2121092672" sldId="302"/>
        </pc:sldMkLst>
        <pc:spChg chg="del">
          <ac:chgData name="Thibaut JUZEAU" userId="b0006773-dc87-4b06-9a66-56a714a91882" providerId="ADAL" clId="{67A78F57-FF18-4B40-9425-4DA15B2EC15C}" dt="2020-12-17T14:05:21.613" v="9795" actId="478"/>
          <ac:spMkLst>
            <pc:docMk/>
            <pc:sldMk cId="2121092672" sldId="302"/>
            <ac:spMk id="2" creationId="{31E118F9-A618-4032-8EFF-A37BCF8B5337}"/>
          </ac:spMkLst>
        </pc:spChg>
        <pc:spChg chg="del mod topLvl">
          <ac:chgData name="Thibaut JUZEAU" userId="b0006773-dc87-4b06-9a66-56a714a91882" providerId="ADAL" clId="{67A78F57-FF18-4B40-9425-4DA15B2EC15C}" dt="2020-12-17T14:11:20.349" v="9825" actId="478"/>
          <ac:spMkLst>
            <pc:docMk/>
            <pc:sldMk cId="2121092672" sldId="302"/>
            <ac:spMk id="10" creationId="{F184C53F-B53A-4D02-820D-8DB59717F669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11" creationId="{3483BB50-5E3D-44EF-B59B-944D8A46A1C8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12" creationId="{B93ED4B4-3E2D-4406-8031-57BFC8F21294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13" creationId="{8D93D47C-CB5B-4C61-AE87-22E050B155CE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14" creationId="{A7323ECD-0302-4199-89BD-87535B0B61CB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15" creationId="{2733B1A2-30C0-47C6-A60E-4C4FC52E9138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16" creationId="{ECE57B55-2968-4795-BA2E-1DC5B320DFA8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17" creationId="{3AFECF9E-49F2-46D6-8299-7E6E45DD8548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18" creationId="{81451D71-C3C3-4D9E-A3F7-C434E102B861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19" creationId="{E07221D2-56EE-4143-B5A3-26B92E652A25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20" creationId="{70BA5902-2ABF-42DB-A061-B26D01D75490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21" creationId="{0EACCAFA-95A9-4F07-9C94-895656DFDCB1}"/>
          </ac:spMkLst>
        </pc:spChg>
        <pc:spChg chg="mod">
          <ac:chgData name="Thibaut JUZEAU" userId="b0006773-dc87-4b06-9a66-56a714a91882" providerId="ADAL" clId="{67A78F57-FF18-4B40-9425-4DA15B2EC15C}" dt="2020-12-17T12:25:42.620" v="8213" actId="404"/>
          <ac:spMkLst>
            <pc:docMk/>
            <pc:sldMk cId="2121092672" sldId="302"/>
            <ac:spMk id="22" creationId="{ED6A5AA7-CD97-45AE-8F43-0F1B65159A64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23" creationId="{9FA76E42-33E0-438E-9087-4528594FA216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24" creationId="{F89E545F-4B71-4BAA-AA0A-29237E16C057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25" creationId="{D6804D5C-708B-4937-9DA0-57B63F00C6F6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26" creationId="{2B9F5FB3-AE11-491F-9BED-FDDBF72241FE}"/>
          </ac:spMkLst>
        </pc:spChg>
        <pc:spChg chg="del">
          <ac:chgData name="Thibaut JUZEAU" userId="b0006773-dc87-4b06-9a66-56a714a91882" providerId="ADAL" clId="{67A78F57-FF18-4B40-9425-4DA15B2EC15C}" dt="2020-12-17T12:25:54.124" v="8215" actId="478"/>
          <ac:spMkLst>
            <pc:docMk/>
            <pc:sldMk cId="2121092672" sldId="302"/>
            <ac:spMk id="26" creationId="{EF08C30A-BA98-4F17-BCD0-D1AAADB6CDD3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27" creationId="{A84E5C29-4292-490C-8C96-8183F424A34C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28" creationId="{A9FBD1C4-2592-4DDC-913C-1B4C297A94B8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29" creationId="{08CD3EE0-AFE2-4ADF-AB0D-E93BAA9B4F00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30" creationId="{B9DDBDDC-68FC-4248-992B-1A591A1C8330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32" creationId="{FCB158D7-1646-4C9F-8926-DDFC4E72757E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33" creationId="{BE8B6581-77AE-4E2F-B772-7DD5B3AE173B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34" creationId="{3E88C277-E9A7-4A38-BFDB-ADC9D7F72379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35" creationId="{174455A4-1C80-4980-8746-55EF49DBA812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36" creationId="{13135F1E-BEE8-41A9-9C3C-3C71A7205FA1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37" creationId="{389A3380-988E-4B47-B1BF-844FEC924651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38" creationId="{E52A6119-5659-4F6D-8EA2-BCCB70466473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39" creationId="{C675C583-6DA7-4F4B-BF17-E15DCBA0CC53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40" creationId="{F4E4DE17-5503-45AF-85FD-493A708607DC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41" creationId="{70B01812-B1B7-44E3-9A77-4464F37AF6F7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42" creationId="{4BF7AA7A-E0EF-4408-9FA8-80D46206A916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43" creationId="{A4E6990E-4BE9-4AF5-9643-92D415EEF898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44" creationId="{F0E3A6AD-F662-47D8-809D-B7478C732EB9}"/>
          </ac:spMkLst>
        </pc:spChg>
        <pc:spChg chg="del mod topLvl">
          <ac:chgData name="Thibaut JUZEAU" userId="b0006773-dc87-4b06-9a66-56a714a91882" providerId="ADAL" clId="{67A78F57-FF18-4B40-9425-4DA15B2EC15C}" dt="2020-12-17T14:11:01.202" v="9824" actId="478"/>
          <ac:spMkLst>
            <pc:docMk/>
            <pc:sldMk cId="2121092672" sldId="302"/>
            <ac:spMk id="45" creationId="{3133A6CF-40AE-4DD6-9D01-E147DC6E190B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46" creationId="{3930B084-F90C-481F-9A8C-C98C94DB480C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47" creationId="{2B102C24-2B44-4EB6-9443-CB0C787D0F60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48" creationId="{0B96DA86-B7E5-4134-9497-343A2F030AE6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49" creationId="{84CD1BC7-B7F8-4501-8A96-51B14E940E09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50" creationId="{6D891A47-096D-4408-ACA7-10810E14C11E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51" creationId="{7F94F0A6-14F5-45D0-AB71-2F2A9D12548A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52" creationId="{8EC5A90D-95B9-4FF3-9F49-DC21D5880943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53" creationId="{5779E796-B896-4E05-A5BD-F70852B7624F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54" creationId="{575F5E99-87A8-42C5-8F80-E5051413DAD4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55" creationId="{869439A3-EF35-4866-A36D-75ADA18BD6C2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56" creationId="{DF4CF554-4651-4D40-9A00-DE89BB615631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57" creationId="{5F9E0702-4141-4C54-A345-A4A305F087E0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58" creationId="{1896D3D8-F4BE-4D36-8AE9-7FA50C05918D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59" creationId="{BEAAC81F-F099-4A05-ACA1-5CE5BAB8DDC1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60" creationId="{0CC0CECD-6BBF-43CF-851D-FE009CCD5624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61" creationId="{5989235D-BA8E-4333-A3A6-7E474E223BAF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62" creationId="{0DB4C4E4-2E72-47F2-A933-C5589616A808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63" creationId="{D2761940-015C-4534-93D8-C1701D01D8BF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64" creationId="{D82D3551-864F-4D9D-93EE-3490DC9E7C10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65" creationId="{4A61B465-6D6F-4501-9EF9-B0D1DC33292F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66" creationId="{C2C9BBAA-1A55-4DAA-B714-43AA1224004E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67" creationId="{7A1B9BC8-C7D2-45B3-B7BB-5A085546B4A9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68" creationId="{C7C5D02F-6BFE-4E0F-A307-66A24980DA47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69" creationId="{9767B7B3-1F83-4664-91A3-A56E027B1826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70" creationId="{93536332-EC38-40C3-95B2-1EC8887BB725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71" creationId="{3B2156C9-AB3C-4489-969C-53948576D0FA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72" creationId="{98D77924-66D9-48C5-A91B-CAC3C06978ED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73" creationId="{6881A028-F87E-49DD-9D1D-5CA3ADF89E7D}"/>
          </ac:spMkLst>
        </pc:spChg>
        <pc:spChg chg="mod topLvl">
          <ac:chgData name="Thibaut JUZEAU" userId="b0006773-dc87-4b06-9a66-56a714a91882" providerId="ADAL" clId="{67A78F57-FF18-4B40-9425-4DA15B2EC15C}" dt="2020-12-17T14:10:56.475" v="9823" actId="165"/>
          <ac:spMkLst>
            <pc:docMk/>
            <pc:sldMk cId="2121092672" sldId="302"/>
            <ac:spMk id="74" creationId="{C0968732-7774-452F-8A03-A7852D11FAAB}"/>
          </ac:spMkLst>
        </pc:spChg>
        <pc:spChg chg="add mod">
          <ac:chgData name="Thibaut JUZEAU" userId="b0006773-dc87-4b06-9a66-56a714a91882" providerId="ADAL" clId="{67A78F57-FF18-4B40-9425-4DA15B2EC15C}" dt="2020-12-17T14:10:37.148" v="9818"/>
          <ac:spMkLst>
            <pc:docMk/>
            <pc:sldMk cId="2121092672" sldId="302"/>
            <ac:spMk id="75" creationId="{E37F2FB9-7EB4-4B80-BC61-3AFBCA51A31D}"/>
          </ac:spMkLst>
        </pc:spChg>
        <pc:grpChg chg="del">
          <ac:chgData name="Thibaut JUZEAU" userId="b0006773-dc87-4b06-9a66-56a714a91882" providerId="ADAL" clId="{67A78F57-FF18-4B40-9425-4DA15B2EC15C}" dt="2020-12-17T12:25:54.124" v="8215" actId="478"/>
          <ac:grpSpMkLst>
            <pc:docMk/>
            <pc:sldMk cId="2121092672" sldId="302"/>
            <ac:grpSpMk id="7" creationId="{812DCB86-0BBC-4597-8912-8351D2DB26CB}"/>
          </ac:grpSpMkLst>
        </pc:grpChg>
        <pc:grpChg chg="add del mod">
          <ac:chgData name="Thibaut JUZEAU" userId="b0006773-dc87-4b06-9a66-56a714a91882" providerId="ADAL" clId="{67A78F57-FF18-4B40-9425-4DA15B2EC15C}" dt="2020-12-17T14:10:56.475" v="9823" actId="165"/>
          <ac:grpSpMkLst>
            <pc:docMk/>
            <pc:sldMk cId="2121092672" sldId="302"/>
            <ac:grpSpMk id="9" creationId="{75D433E6-8409-4EC8-88B4-1FD7DC45A913}"/>
          </ac:grpSpMkLst>
        </pc:grpChg>
        <pc:picChg chg="del">
          <ac:chgData name="Thibaut JUZEAU" userId="b0006773-dc87-4b06-9a66-56a714a91882" providerId="ADAL" clId="{67A78F57-FF18-4B40-9425-4DA15B2EC15C}" dt="2020-12-17T12:25:54.124" v="8215" actId="478"/>
          <ac:picMkLst>
            <pc:docMk/>
            <pc:sldMk cId="2121092672" sldId="302"/>
            <ac:picMk id="4" creationId="{BC0AE23C-0BEC-4539-A12F-57C0FFFB28CF}"/>
          </ac:picMkLst>
        </pc:picChg>
        <pc:picChg chg="add del mod">
          <ac:chgData name="Thibaut JUZEAU" userId="b0006773-dc87-4b06-9a66-56a714a91882" providerId="ADAL" clId="{67A78F57-FF18-4B40-9425-4DA15B2EC15C}" dt="2020-12-17T14:10:32.684" v="9816" actId="478"/>
          <ac:picMkLst>
            <pc:docMk/>
            <pc:sldMk cId="2121092672" sldId="302"/>
            <ac:picMk id="7" creationId="{3D4E730A-963C-4086-8BA0-2E2607E29722}"/>
          </ac:picMkLst>
        </pc:picChg>
        <pc:picChg chg="add del mod">
          <ac:chgData name="Thibaut JUZEAU" userId="b0006773-dc87-4b06-9a66-56a714a91882" providerId="ADAL" clId="{67A78F57-FF18-4B40-9425-4DA15B2EC15C}" dt="2020-12-17T14:05:03.606" v="9792" actId="478"/>
          <ac:picMkLst>
            <pc:docMk/>
            <pc:sldMk cId="2121092672" sldId="302"/>
            <ac:picMk id="8" creationId="{78636300-4317-4003-8E63-EA7EAA393476}"/>
          </ac:picMkLst>
        </pc:picChg>
      </pc:sldChg>
      <pc:sldChg chg="addSp delSp add del setBg delDesignElem">
        <pc:chgData name="Thibaut JUZEAU" userId="b0006773-dc87-4b06-9a66-56a714a91882" providerId="ADAL" clId="{67A78F57-FF18-4B40-9425-4DA15B2EC15C}" dt="2020-12-17T12:25:20.282" v="8172"/>
        <pc:sldMkLst>
          <pc:docMk/>
          <pc:sldMk cId="3003282143" sldId="302"/>
        </pc:sldMkLst>
        <pc:spChg chg="add del">
          <ac:chgData name="Thibaut JUZEAU" userId="b0006773-dc87-4b06-9a66-56a714a91882" providerId="ADAL" clId="{67A78F57-FF18-4B40-9425-4DA15B2EC15C}" dt="2020-12-17T12:25:20.282" v="8172"/>
          <ac:spMkLst>
            <pc:docMk/>
            <pc:sldMk cId="3003282143" sldId="302"/>
            <ac:spMk id="31" creationId="{98663357-1843-42BB-BC09-EACA8E00E598}"/>
          </ac:spMkLst>
        </pc:spChg>
      </pc:sldChg>
      <pc:sldChg chg="addSp delSp modSp add mod">
        <pc:chgData name="Thibaut JUZEAU" userId="b0006773-dc87-4b06-9a66-56a714a91882" providerId="ADAL" clId="{67A78F57-FF18-4B40-9425-4DA15B2EC15C}" dt="2020-12-17T13:50:32.905" v="9520"/>
        <pc:sldMkLst>
          <pc:docMk/>
          <pc:sldMk cId="2145190125" sldId="303"/>
        </pc:sldMkLst>
        <pc:spChg chg="add mod">
          <ac:chgData name="Thibaut JUZEAU" userId="b0006773-dc87-4b06-9a66-56a714a91882" providerId="ADAL" clId="{67A78F57-FF18-4B40-9425-4DA15B2EC15C}" dt="2020-12-17T13:49:58.137" v="9514" actId="1076"/>
          <ac:spMkLst>
            <pc:docMk/>
            <pc:sldMk cId="2145190125" sldId="303"/>
            <ac:spMk id="17" creationId="{1DE5AB0D-65BA-4048-8562-62D15D1928F5}"/>
          </ac:spMkLst>
        </pc:spChg>
        <pc:spChg chg="add mod">
          <ac:chgData name="Thibaut JUZEAU" userId="b0006773-dc87-4b06-9a66-56a714a91882" providerId="ADAL" clId="{67A78F57-FF18-4B40-9425-4DA15B2EC15C}" dt="2020-12-17T13:49:58.137" v="9514" actId="1076"/>
          <ac:spMkLst>
            <pc:docMk/>
            <pc:sldMk cId="2145190125" sldId="303"/>
            <ac:spMk id="19" creationId="{8D4DDB7E-FAC7-44C0-BA20-466254583EA9}"/>
          </ac:spMkLst>
        </pc:spChg>
        <pc:spChg chg="del">
          <ac:chgData name="Thibaut JUZEAU" userId="b0006773-dc87-4b06-9a66-56a714a91882" providerId="ADAL" clId="{67A78F57-FF18-4B40-9425-4DA15B2EC15C}" dt="2020-12-17T13:44:24.896" v="9288" actId="478"/>
          <ac:spMkLst>
            <pc:docMk/>
            <pc:sldMk cId="2145190125" sldId="303"/>
            <ac:spMk id="20" creationId="{ADFD4938-1FE2-4533-B393-E85B6858EBA9}"/>
          </ac:spMkLst>
        </pc:spChg>
        <pc:spChg chg="del">
          <ac:chgData name="Thibaut JUZEAU" userId="b0006773-dc87-4b06-9a66-56a714a91882" providerId="ADAL" clId="{67A78F57-FF18-4B40-9425-4DA15B2EC15C}" dt="2020-12-17T13:44:24.896" v="9288" actId="478"/>
          <ac:spMkLst>
            <pc:docMk/>
            <pc:sldMk cId="2145190125" sldId="303"/>
            <ac:spMk id="21" creationId="{4A5753B3-CB4C-488C-856E-E6C02B4490C4}"/>
          </ac:spMkLst>
        </pc:spChg>
        <pc:spChg chg="mod">
          <ac:chgData name="Thibaut JUZEAU" userId="b0006773-dc87-4b06-9a66-56a714a91882" providerId="ADAL" clId="{67A78F57-FF18-4B40-9425-4DA15B2EC15C}" dt="2020-12-17T13:49:57.807" v="9513" actId="1076"/>
          <ac:spMkLst>
            <pc:docMk/>
            <pc:sldMk cId="2145190125" sldId="303"/>
            <ac:spMk id="22" creationId="{51969423-8C7F-43B8-AD7D-2FF5715ADBFD}"/>
          </ac:spMkLst>
        </pc:spChg>
        <pc:picChg chg="del">
          <ac:chgData name="Thibaut JUZEAU" userId="b0006773-dc87-4b06-9a66-56a714a91882" providerId="ADAL" clId="{67A78F57-FF18-4B40-9425-4DA15B2EC15C}" dt="2020-12-17T13:44:24.896" v="9288" actId="478"/>
          <ac:picMkLst>
            <pc:docMk/>
            <pc:sldMk cId="2145190125" sldId="303"/>
            <ac:picMk id="4" creationId="{15774732-31EB-4E6F-895C-FA8B65A5754E}"/>
          </ac:picMkLst>
        </pc:picChg>
        <pc:picChg chg="del">
          <ac:chgData name="Thibaut JUZEAU" userId="b0006773-dc87-4b06-9a66-56a714a91882" providerId="ADAL" clId="{67A78F57-FF18-4B40-9425-4DA15B2EC15C}" dt="2020-12-17T13:44:24.896" v="9288" actId="478"/>
          <ac:picMkLst>
            <pc:docMk/>
            <pc:sldMk cId="2145190125" sldId="303"/>
            <ac:picMk id="12" creationId="{EF59A0D4-137A-4653-9897-91A9ED07A93A}"/>
          </ac:picMkLst>
        </pc:picChg>
        <pc:picChg chg="del">
          <ac:chgData name="Thibaut JUZEAU" userId="b0006773-dc87-4b06-9a66-56a714a91882" providerId="ADAL" clId="{67A78F57-FF18-4B40-9425-4DA15B2EC15C}" dt="2020-12-17T13:44:26.715" v="9289" actId="478"/>
          <ac:picMkLst>
            <pc:docMk/>
            <pc:sldMk cId="2145190125" sldId="303"/>
            <ac:picMk id="14" creationId="{F80CFD6B-55BD-47AA-A9DA-3EE71AED76A7}"/>
          </ac:picMkLst>
        </pc:picChg>
        <pc:picChg chg="mod modCrop">
          <ac:chgData name="Thibaut JUZEAU" userId="b0006773-dc87-4b06-9a66-56a714a91882" providerId="ADAL" clId="{67A78F57-FF18-4B40-9425-4DA15B2EC15C}" dt="2020-12-17T13:50:32.905" v="9520"/>
          <ac:picMkLst>
            <pc:docMk/>
            <pc:sldMk cId="2145190125" sldId="303"/>
            <ac:picMk id="16" creationId="{F46B158F-06B8-45D5-9C11-35D5C9F7DE8B}"/>
          </ac:picMkLst>
        </pc:picChg>
        <pc:picChg chg="mod">
          <ac:chgData name="Thibaut JUZEAU" userId="b0006773-dc87-4b06-9a66-56a714a91882" providerId="ADAL" clId="{67A78F57-FF18-4B40-9425-4DA15B2EC15C}" dt="2020-12-17T13:50:29.753" v="9519"/>
          <ac:picMkLst>
            <pc:docMk/>
            <pc:sldMk cId="2145190125" sldId="303"/>
            <ac:picMk id="18" creationId="{0F8DEF0A-511D-4B28-803B-145CD868423E}"/>
          </ac:picMkLst>
        </pc:picChg>
      </pc:sldChg>
      <pc:sldChg chg="addSp delSp modSp new del mod">
        <pc:chgData name="Thibaut JUZEAU" userId="b0006773-dc87-4b06-9a66-56a714a91882" providerId="ADAL" clId="{67A78F57-FF18-4B40-9425-4DA15B2EC15C}" dt="2020-12-17T13:09:45.775" v="8784" actId="47"/>
        <pc:sldMkLst>
          <pc:docMk/>
          <pc:sldMk cId="2795608440" sldId="303"/>
        </pc:sldMkLst>
        <pc:picChg chg="add del mod">
          <ac:chgData name="Thibaut JUZEAU" userId="b0006773-dc87-4b06-9a66-56a714a91882" providerId="ADAL" clId="{67A78F57-FF18-4B40-9425-4DA15B2EC15C}" dt="2020-12-17T13:07:18.672" v="8763" actId="478"/>
          <ac:picMkLst>
            <pc:docMk/>
            <pc:sldMk cId="2795608440" sldId="303"/>
            <ac:picMk id="3" creationId="{022F0F80-1111-41FA-ADA1-7D7B46EA9FDE}"/>
          </ac:picMkLst>
        </pc:picChg>
        <pc:picChg chg="add del mod modCrop">
          <ac:chgData name="Thibaut JUZEAU" userId="b0006773-dc87-4b06-9a66-56a714a91882" providerId="ADAL" clId="{67A78F57-FF18-4B40-9425-4DA15B2EC15C}" dt="2020-12-17T13:04:29.647" v="8732" actId="478"/>
          <ac:picMkLst>
            <pc:docMk/>
            <pc:sldMk cId="2795608440" sldId="303"/>
            <ac:picMk id="4" creationId="{183E29A0-FD37-4892-9743-A47B0CE797E7}"/>
          </ac:picMkLst>
        </pc:picChg>
        <pc:picChg chg="add del mod">
          <ac:chgData name="Thibaut JUZEAU" userId="b0006773-dc87-4b06-9a66-56a714a91882" providerId="ADAL" clId="{67A78F57-FF18-4B40-9425-4DA15B2EC15C}" dt="2020-12-17T13:08:03.630" v="8765" actId="21"/>
          <ac:picMkLst>
            <pc:docMk/>
            <pc:sldMk cId="2795608440" sldId="303"/>
            <ac:picMk id="5" creationId="{1454114E-6371-4FC5-B89D-5F7F0BFB6C3D}"/>
          </ac:picMkLst>
        </pc:picChg>
        <pc:picChg chg="add del mod">
          <ac:chgData name="Thibaut JUZEAU" userId="b0006773-dc87-4b06-9a66-56a714a91882" providerId="ADAL" clId="{67A78F57-FF18-4B40-9425-4DA15B2EC15C}" dt="2020-12-17T13:07:18.672" v="8763" actId="478"/>
          <ac:picMkLst>
            <pc:docMk/>
            <pc:sldMk cId="2795608440" sldId="303"/>
            <ac:picMk id="2050" creationId="{6A576D1E-9F45-4FC0-AEAE-15A9B3723FCC}"/>
          </ac:picMkLst>
        </pc:picChg>
      </pc:sldChg>
      <pc:sldMasterChg chg="modSldLayout sldLayoutOrd">
        <pc:chgData name="Thibaut JUZEAU" userId="b0006773-dc87-4b06-9a66-56a714a91882" providerId="ADAL" clId="{67A78F57-FF18-4B40-9425-4DA15B2EC15C}" dt="2020-12-17T12:19:58.933" v="7997" actId="1036"/>
        <pc:sldMasterMkLst>
          <pc:docMk/>
          <pc:sldMasterMk cId="2234965260" sldId="2147483648"/>
        </pc:sldMasterMkLst>
        <pc:sldLayoutChg chg="addSp delSp modSp mod">
          <pc:chgData name="Thibaut JUZEAU" userId="b0006773-dc87-4b06-9a66-56a714a91882" providerId="ADAL" clId="{67A78F57-FF18-4B40-9425-4DA15B2EC15C}" dt="2020-12-17T12:19:58.933" v="7997" actId="1036"/>
          <pc:sldLayoutMkLst>
            <pc:docMk/>
            <pc:sldMasterMk cId="2234965260" sldId="2147483648"/>
            <pc:sldLayoutMk cId="1892427647" sldId="2147483656"/>
          </pc:sldLayoutMkLst>
          <pc:spChg chg="add mod">
            <ac:chgData name="Thibaut JUZEAU" userId="b0006773-dc87-4b06-9a66-56a714a91882" providerId="ADAL" clId="{67A78F57-FF18-4B40-9425-4DA15B2EC15C}" dt="2020-12-17T12:19:58.933" v="7997" actId="1036"/>
            <ac:spMkLst>
              <pc:docMk/>
              <pc:sldMasterMk cId="2234965260" sldId="2147483648"/>
              <pc:sldLayoutMk cId="1892427647" sldId="2147483656"/>
              <ac:spMk id="6" creationId="{D9320F4B-B07F-44ED-B8E5-4AC17D57B3C7}"/>
            </ac:spMkLst>
          </pc:spChg>
          <pc:spChg chg="add del mod">
            <ac:chgData name="Thibaut JUZEAU" userId="b0006773-dc87-4b06-9a66-56a714a91882" providerId="ADAL" clId="{67A78F57-FF18-4B40-9425-4DA15B2EC15C}" dt="2020-12-16T23:43:36.582" v="1016" actId="478"/>
            <ac:spMkLst>
              <pc:docMk/>
              <pc:sldMasterMk cId="2234965260" sldId="2147483648"/>
              <pc:sldLayoutMk cId="1892427647" sldId="2147483656"/>
              <ac:spMk id="8" creationId="{6EE5A06F-10C6-4164-8DF7-BE0D48FF88AD}"/>
            </ac:spMkLst>
          </pc:spChg>
          <pc:picChg chg="add mod">
            <ac:chgData name="Thibaut JUZEAU" userId="b0006773-dc87-4b06-9a66-56a714a91882" providerId="ADAL" clId="{67A78F57-FF18-4B40-9425-4DA15B2EC15C}" dt="2020-12-17T12:19:58.933" v="7997" actId="1036"/>
            <ac:picMkLst>
              <pc:docMk/>
              <pc:sldMasterMk cId="2234965260" sldId="2147483648"/>
              <pc:sldLayoutMk cId="1892427647" sldId="2147483656"/>
              <ac:picMk id="7" creationId="{8C2FB0AF-DC09-4F29-9957-3737A14D69C3}"/>
            </ac:picMkLst>
          </pc:picChg>
          <pc:picChg chg="add mod">
            <ac:chgData name="Thibaut JUZEAU" userId="b0006773-dc87-4b06-9a66-56a714a91882" providerId="ADAL" clId="{67A78F57-FF18-4B40-9425-4DA15B2EC15C}" dt="2020-12-17T12:19:58.933" v="7997" actId="1036"/>
            <ac:picMkLst>
              <pc:docMk/>
              <pc:sldMasterMk cId="2234965260" sldId="2147483648"/>
              <pc:sldLayoutMk cId="1892427647" sldId="2147483656"/>
              <ac:picMk id="9" creationId="{2DBD4685-4369-4719-A429-BBF705C34DC1}"/>
            </ac:picMkLst>
          </pc:picChg>
          <pc:picChg chg="add del mod">
            <ac:chgData name="Thibaut JUZEAU" userId="b0006773-dc87-4b06-9a66-56a714a91882" providerId="ADAL" clId="{67A78F57-FF18-4B40-9425-4DA15B2EC15C}" dt="2020-12-17T08:39:07.295" v="2786" actId="21"/>
            <ac:picMkLst>
              <pc:docMk/>
              <pc:sldMasterMk cId="2234965260" sldId="2147483648"/>
              <pc:sldLayoutMk cId="1892427647" sldId="2147483656"/>
              <ac:picMk id="10" creationId="{79619DF2-8567-4072-BDC9-666577CFFB1E}"/>
            </ac:picMkLst>
          </pc:picChg>
        </pc:sldLayoutChg>
        <pc:sldLayoutChg chg="addSp delSp modSp mod">
          <pc:chgData name="Thibaut JUZEAU" userId="b0006773-dc87-4b06-9a66-56a714a91882" providerId="ADAL" clId="{67A78F57-FF18-4B40-9425-4DA15B2EC15C}" dt="2020-12-17T08:39:19.244" v="2794" actId="1038"/>
          <pc:sldLayoutMkLst>
            <pc:docMk/>
            <pc:sldMasterMk cId="2234965260" sldId="2147483648"/>
            <pc:sldLayoutMk cId="4229172113" sldId="2147483657"/>
          </pc:sldLayoutMkLst>
          <pc:spChg chg="del">
            <ac:chgData name="Thibaut JUZEAU" userId="b0006773-dc87-4b06-9a66-56a714a91882" providerId="ADAL" clId="{67A78F57-FF18-4B40-9425-4DA15B2EC15C}" dt="2020-12-16T23:43:41.433" v="1017" actId="478"/>
            <ac:spMkLst>
              <pc:docMk/>
              <pc:sldMasterMk cId="2234965260" sldId="2147483648"/>
              <pc:sldLayoutMk cId="4229172113" sldId="2147483657"/>
              <ac:spMk id="6" creationId="{D9320F4B-B07F-44ED-B8E5-4AC17D57B3C7}"/>
            </ac:spMkLst>
          </pc:spChg>
          <pc:spChg chg="add del mod ord">
            <ac:chgData name="Thibaut JUZEAU" userId="b0006773-dc87-4b06-9a66-56a714a91882" providerId="ADAL" clId="{67A78F57-FF18-4B40-9425-4DA15B2EC15C}" dt="2020-12-16T23:46:29.523" v="1050" actId="478"/>
            <ac:spMkLst>
              <pc:docMk/>
              <pc:sldMasterMk cId="2234965260" sldId="2147483648"/>
              <pc:sldLayoutMk cId="4229172113" sldId="2147483657"/>
              <ac:spMk id="8" creationId="{6EE5A06F-10C6-4164-8DF7-BE0D48FF88AD}"/>
            </ac:spMkLst>
          </pc:spChg>
          <pc:spChg chg="add mod">
            <ac:chgData name="Thibaut JUZEAU" userId="b0006773-dc87-4b06-9a66-56a714a91882" providerId="ADAL" clId="{67A78F57-FF18-4B40-9425-4DA15B2EC15C}" dt="2020-12-16T23:47:19.318" v="1076" actId="1038"/>
            <ac:spMkLst>
              <pc:docMk/>
              <pc:sldMasterMk cId="2234965260" sldId="2147483648"/>
              <pc:sldLayoutMk cId="4229172113" sldId="2147483657"/>
              <ac:spMk id="9" creationId="{C0C3C873-390A-4F62-B43A-F17F122A0913}"/>
            </ac:spMkLst>
          </pc:spChg>
          <pc:picChg chg="del mod ord">
            <ac:chgData name="Thibaut JUZEAU" userId="b0006773-dc87-4b06-9a66-56a714a91882" providerId="ADAL" clId="{67A78F57-FF18-4B40-9425-4DA15B2EC15C}" dt="2020-12-17T08:39:13.158" v="2789" actId="478"/>
            <ac:picMkLst>
              <pc:docMk/>
              <pc:sldMasterMk cId="2234965260" sldId="2147483648"/>
              <pc:sldLayoutMk cId="4229172113" sldId="2147483657"/>
              <ac:picMk id="7" creationId="{8C2FB0AF-DC09-4F29-9957-3737A14D69C3}"/>
            </ac:picMkLst>
          </pc:picChg>
          <pc:picChg chg="add mod">
            <ac:chgData name="Thibaut JUZEAU" userId="b0006773-dc87-4b06-9a66-56a714a91882" providerId="ADAL" clId="{67A78F57-FF18-4B40-9425-4DA15B2EC15C}" dt="2020-12-16T23:52:37.609" v="1111" actId="1076"/>
            <ac:picMkLst>
              <pc:docMk/>
              <pc:sldMasterMk cId="2234965260" sldId="2147483648"/>
              <pc:sldLayoutMk cId="4229172113" sldId="2147483657"/>
              <ac:picMk id="10" creationId="{9D3F7E08-E5A4-4E6A-A6ED-880B9F52C968}"/>
            </ac:picMkLst>
          </pc:picChg>
          <pc:picChg chg="add mod">
            <ac:chgData name="Thibaut JUZEAU" userId="b0006773-dc87-4b06-9a66-56a714a91882" providerId="ADAL" clId="{67A78F57-FF18-4B40-9425-4DA15B2EC15C}" dt="2020-12-17T08:39:19.244" v="2794" actId="1038"/>
            <ac:picMkLst>
              <pc:docMk/>
              <pc:sldMasterMk cId="2234965260" sldId="2147483648"/>
              <pc:sldLayoutMk cId="4229172113" sldId="2147483657"/>
              <ac:picMk id="11" creationId="{BA41B2FA-B62D-4778-94EB-08BFB3E8A501}"/>
            </ac:picMkLst>
          </pc:picChg>
        </pc:sldLayoutChg>
        <pc:sldLayoutChg chg="delSp ord">
          <pc:chgData name="Thibaut JUZEAU" userId="b0006773-dc87-4b06-9a66-56a714a91882" providerId="ADAL" clId="{67A78F57-FF18-4B40-9425-4DA15B2EC15C}" dt="2020-12-17T11:59:24.017" v="6968" actId="20578"/>
          <pc:sldLayoutMkLst>
            <pc:docMk/>
            <pc:sldMasterMk cId="2234965260" sldId="2147483648"/>
            <pc:sldLayoutMk cId="3714246027" sldId="2147483658"/>
          </pc:sldLayoutMkLst>
          <pc:spChg chg="del">
            <ac:chgData name="Thibaut JUZEAU" userId="b0006773-dc87-4b06-9a66-56a714a91882" providerId="ADAL" clId="{67A78F57-FF18-4B40-9425-4DA15B2EC15C}" dt="2020-12-17T11:59:19.745" v="6967" actId="478"/>
            <ac:spMkLst>
              <pc:docMk/>
              <pc:sldMasterMk cId="2234965260" sldId="2147483648"/>
              <pc:sldLayoutMk cId="3714246027" sldId="2147483658"/>
              <ac:spMk id="6" creationId="{D9320F4B-B07F-44ED-B8E5-4AC17D57B3C7}"/>
            </ac:spMkLst>
          </pc:spChg>
          <pc:picChg chg="del">
            <ac:chgData name="Thibaut JUZEAU" userId="b0006773-dc87-4b06-9a66-56a714a91882" providerId="ADAL" clId="{67A78F57-FF18-4B40-9425-4DA15B2EC15C}" dt="2020-12-17T11:59:19.745" v="6967" actId="478"/>
            <ac:picMkLst>
              <pc:docMk/>
              <pc:sldMasterMk cId="2234965260" sldId="2147483648"/>
              <pc:sldLayoutMk cId="3714246027" sldId="2147483658"/>
              <ac:picMk id="7" creationId="{8C2FB0AF-DC09-4F29-9957-3737A14D69C3}"/>
            </ac:picMkLst>
          </pc:picChg>
          <pc:picChg chg="del">
            <ac:chgData name="Thibaut JUZEAU" userId="b0006773-dc87-4b06-9a66-56a714a91882" providerId="ADAL" clId="{67A78F57-FF18-4B40-9425-4DA15B2EC15C}" dt="2020-12-17T11:59:19.745" v="6967" actId="478"/>
            <ac:picMkLst>
              <pc:docMk/>
              <pc:sldMasterMk cId="2234965260" sldId="2147483648"/>
              <pc:sldLayoutMk cId="3714246027" sldId="2147483658"/>
              <ac:picMk id="9" creationId="{2DBD4685-4369-4719-A429-BBF705C34DC1}"/>
            </ac:picMkLst>
          </pc:picChg>
        </pc:sldLayoutChg>
      </pc:sldMasterChg>
    </pc:docChg>
  </pc:docChgLst>
  <pc:docChgLst>
    <pc:chgData name="Fabien BRUGE" userId="e8df7aa9-913f-4e00-9e11-ba578c891cf2" providerId="ADAL" clId="{2B4F84B1-2D47-42E1-9944-F2C8470D6082}"/>
    <pc:docChg chg="undo custSel addSld delSld modSld sldOrd modMainMaster modSection">
      <pc:chgData name="Fabien BRUGE" userId="e8df7aa9-913f-4e00-9e11-ba578c891cf2" providerId="ADAL" clId="{2B4F84B1-2D47-42E1-9944-F2C8470D6082}" dt="2020-12-17T14:09:54.108" v="1379" actId="1076"/>
      <pc:docMkLst>
        <pc:docMk/>
      </pc:docMkLst>
      <pc:sldChg chg="addSp modSp mod">
        <pc:chgData name="Fabien BRUGE" userId="e8df7aa9-913f-4e00-9e11-ba578c891cf2" providerId="ADAL" clId="{2B4F84B1-2D47-42E1-9944-F2C8470D6082}" dt="2020-12-17T14:09:54.108" v="1379" actId="1076"/>
        <pc:sldMkLst>
          <pc:docMk/>
          <pc:sldMk cId="3150154635" sldId="270"/>
        </pc:sldMkLst>
        <pc:spChg chg="mod">
          <ac:chgData name="Fabien BRUGE" userId="e8df7aa9-913f-4e00-9e11-ba578c891cf2" providerId="ADAL" clId="{2B4F84B1-2D47-42E1-9944-F2C8470D6082}" dt="2020-12-17T14:09:40.368" v="1378" actId="790"/>
          <ac:spMkLst>
            <pc:docMk/>
            <pc:sldMk cId="3150154635" sldId="270"/>
            <ac:spMk id="30" creationId="{53E1AF52-CCED-4A01-9CBC-27684FA15231}"/>
          </ac:spMkLst>
        </pc:spChg>
        <pc:spChg chg="mod">
          <ac:chgData name="Fabien BRUGE" userId="e8df7aa9-913f-4e00-9e11-ba578c891cf2" providerId="ADAL" clId="{2B4F84B1-2D47-42E1-9944-F2C8470D6082}" dt="2020-12-17T14:09:40.368" v="1378" actId="790"/>
          <ac:spMkLst>
            <pc:docMk/>
            <pc:sldMk cId="3150154635" sldId="270"/>
            <ac:spMk id="31" creationId="{710E343F-CBD6-4E73-9C1E-ED1B68410E77}"/>
          </ac:spMkLst>
        </pc:spChg>
        <pc:spChg chg="mod">
          <ac:chgData name="Fabien BRUGE" userId="e8df7aa9-913f-4e00-9e11-ba578c891cf2" providerId="ADAL" clId="{2B4F84B1-2D47-42E1-9944-F2C8470D6082}" dt="2020-12-17T14:09:20.832" v="1374" actId="790"/>
          <ac:spMkLst>
            <pc:docMk/>
            <pc:sldMk cId="3150154635" sldId="270"/>
            <ac:spMk id="37" creationId="{80B6282C-6960-4A95-857E-F4BB5191C1A2}"/>
          </ac:spMkLst>
        </pc:spChg>
        <pc:spChg chg="mod">
          <ac:chgData name="Fabien BRUGE" userId="e8df7aa9-913f-4e00-9e11-ba578c891cf2" providerId="ADAL" clId="{2B4F84B1-2D47-42E1-9944-F2C8470D6082}" dt="2020-12-17T14:09:20.832" v="1374" actId="790"/>
          <ac:spMkLst>
            <pc:docMk/>
            <pc:sldMk cId="3150154635" sldId="270"/>
            <ac:spMk id="38" creationId="{1CE785B1-7B1C-4B3B-AC73-30450D94FFC6}"/>
          </ac:spMkLst>
        </pc:spChg>
        <pc:spChg chg="mod">
          <ac:chgData name="Fabien BRUGE" userId="e8df7aa9-913f-4e00-9e11-ba578c891cf2" providerId="ADAL" clId="{2B4F84B1-2D47-42E1-9944-F2C8470D6082}" dt="2020-12-17T14:09:20.832" v="1374" actId="790"/>
          <ac:spMkLst>
            <pc:docMk/>
            <pc:sldMk cId="3150154635" sldId="270"/>
            <ac:spMk id="42" creationId="{028D4FFF-6A55-45FA-8105-1EE79DE2C572}"/>
          </ac:spMkLst>
        </pc:spChg>
        <pc:spChg chg="mod">
          <ac:chgData name="Fabien BRUGE" userId="e8df7aa9-913f-4e00-9e11-ba578c891cf2" providerId="ADAL" clId="{2B4F84B1-2D47-42E1-9944-F2C8470D6082}" dt="2020-12-17T14:09:20.832" v="1374" actId="790"/>
          <ac:spMkLst>
            <pc:docMk/>
            <pc:sldMk cId="3150154635" sldId="270"/>
            <ac:spMk id="43" creationId="{638E00AA-CADA-4C0A-B6F6-8922822B598F}"/>
          </ac:spMkLst>
        </pc:spChg>
        <pc:spChg chg="mod">
          <ac:chgData name="Fabien BRUGE" userId="e8df7aa9-913f-4e00-9e11-ba578c891cf2" providerId="ADAL" clId="{2B4F84B1-2D47-42E1-9944-F2C8470D6082}" dt="2020-12-17T14:09:27.485" v="1375" actId="790"/>
          <ac:spMkLst>
            <pc:docMk/>
            <pc:sldMk cId="3150154635" sldId="270"/>
            <ac:spMk id="73" creationId="{0DF7E422-6A2B-4667-B667-B1203488805A}"/>
          </ac:spMkLst>
        </pc:spChg>
        <pc:spChg chg="mod">
          <ac:chgData name="Fabien BRUGE" userId="e8df7aa9-913f-4e00-9e11-ba578c891cf2" providerId="ADAL" clId="{2B4F84B1-2D47-42E1-9944-F2C8470D6082}" dt="2020-12-17T14:09:27.485" v="1375" actId="790"/>
          <ac:spMkLst>
            <pc:docMk/>
            <pc:sldMk cId="3150154635" sldId="270"/>
            <ac:spMk id="74" creationId="{47FC9B86-165B-4259-81D2-CD23DA349F17}"/>
          </ac:spMkLst>
        </pc:spChg>
        <pc:grpChg chg="mod">
          <ac:chgData name="Fabien BRUGE" userId="e8df7aa9-913f-4e00-9e11-ba578c891cf2" providerId="ADAL" clId="{2B4F84B1-2D47-42E1-9944-F2C8470D6082}" dt="2020-12-17T14:09:33.261" v="1377" actId="1076"/>
          <ac:grpSpMkLst>
            <pc:docMk/>
            <pc:sldMk cId="3150154635" sldId="270"/>
            <ac:grpSpMk id="27" creationId="{0EAB2DDA-2FC3-4657-904E-B3BB14CE3F51}"/>
          </ac:grpSpMkLst>
        </pc:grpChg>
        <pc:grpChg chg="add mod">
          <ac:chgData name="Fabien BRUGE" userId="e8df7aa9-913f-4e00-9e11-ba578c891cf2" providerId="ADAL" clId="{2B4F84B1-2D47-42E1-9944-F2C8470D6082}" dt="2020-12-17T14:07:12.154" v="1307" actId="1076"/>
          <ac:grpSpMkLst>
            <pc:docMk/>
            <pc:sldMk cId="3150154635" sldId="270"/>
            <ac:grpSpMk id="34" creationId="{12F42C6F-BFB3-4819-906B-EFA747120FAF}"/>
          </ac:grpSpMkLst>
        </pc:grpChg>
        <pc:grpChg chg="mod">
          <ac:chgData name="Fabien BRUGE" userId="e8df7aa9-913f-4e00-9e11-ba578c891cf2" providerId="ADAL" clId="{2B4F84B1-2D47-42E1-9944-F2C8470D6082}" dt="2020-12-17T14:03:48.176" v="1211"/>
          <ac:grpSpMkLst>
            <pc:docMk/>
            <pc:sldMk cId="3150154635" sldId="270"/>
            <ac:grpSpMk id="35" creationId="{B788949F-F492-4D76-9EB8-CB37D133E794}"/>
          </ac:grpSpMkLst>
        </pc:grpChg>
        <pc:grpChg chg="add mod">
          <ac:chgData name="Fabien BRUGE" userId="e8df7aa9-913f-4e00-9e11-ba578c891cf2" providerId="ADAL" clId="{2B4F84B1-2D47-42E1-9944-F2C8470D6082}" dt="2020-12-17T14:09:54.108" v="1379" actId="1076"/>
          <ac:grpSpMkLst>
            <pc:docMk/>
            <pc:sldMk cId="3150154635" sldId="270"/>
            <ac:grpSpMk id="39" creationId="{CF71C09E-F485-48E0-B9D9-33F46F715C44}"/>
          </ac:grpSpMkLst>
        </pc:grpChg>
        <pc:grpChg chg="mod">
          <ac:chgData name="Fabien BRUGE" userId="e8df7aa9-913f-4e00-9e11-ba578c891cf2" providerId="ADAL" clId="{2B4F84B1-2D47-42E1-9944-F2C8470D6082}" dt="2020-12-17T14:05:33.061" v="1303"/>
          <ac:grpSpMkLst>
            <pc:docMk/>
            <pc:sldMk cId="3150154635" sldId="270"/>
            <ac:grpSpMk id="40" creationId="{4BBECA7E-B02B-42C8-BE88-3A4D968371EE}"/>
          </ac:grpSpMkLst>
        </pc:grpChg>
        <pc:cxnChg chg="mod">
          <ac:chgData name="Fabien BRUGE" userId="e8df7aa9-913f-4e00-9e11-ba578c891cf2" providerId="ADAL" clId="{2B4F84B1-2D47-42E1-9944-F2C8470D6082}" dt="2020-12-17T14:03:48.176" v="1211"/>
          <ac:cxnSpMkLst>
            <pc:docMk/>
            <pc:sldMk cId="3150154635" sldId="270"/>
            <ac:cxnSpMk id="36" creationId="{ED3F3001-59A8-4B26-BE16-9D60A72B3D96}"/>
          </ac:cxnSpMkLst>
        </pc:cxnChg>
        <pc:cxnChg chg="mod">
          <ac:chgData name="Fabien BRUGE" userId="e8df7aa9-913f-4e00-9e11-ba578c891cf2" providerId="ADAL" clId="{2B4F84B1-2D47-42E1-9944-F2C8470D6082}" dt="2020-12-17T14:05:33.061" v="1303"/>
          <ac:cxnSpMkLst>
            <pc:docMk/>
            <pc:sldMk cId="3150154635" sldId="270"/>
            <ac:cxnSpMk id="41" creationId="{09E276B0-FB44-401F-B2F7-19675500BA5A}"/>
          </ac:cxnSpMkLst>
        </pc:cxnChg>
      </pc:sldChg>
      <pc:sldChg chg="addSp modSp">
        <pc:chgData name="Fabien BRUGE" userId="e8df7aa9-913f-4e00-9e11-ba578c891cf2" providerId="ADAL" clId="{2B4F84B1-2D47-42E1-9944-F2C8470D6082}" dt="2020-12-17T09:51:25.393" v="338" actId="1076"/>
        <pc:sldMkLst>
          <pc:docMk/>
          <pc:sldMk cId="3808432033" sldId="274"/>
        </pc:sldMkLst>
        <pc:picChg chg="add mod">
          <ac:chgData name="Fabien BRUGE" userId="e8df7aa9-913f-4e00-9e11-ba578c891cf2" providerId="ADAL" clId="{2B4F84B1-2D47-42E1-9944-F2C8470D6082}" dt="2020-12-17T09:51:25.393" v="338" actId="1076"/>
          <ac:picMkLst>
            <pc:docMk/>
            <pc:sldMk cId="3808432033" sldId="274"/>
            <ac:picMk id="1026" creationId="{B248FA5C-F8F4-4F8D-89D7-5B00E48BBF15}"/>
          </ac:picMkLst>
        </pc:picChg>
      </pc:sldChg>
      <pc:sldChg chg="modSp mod">
        <pc:chgData name="Fabien BRUGE" userId="e8df7aa9-913f-4e00-9e11-ba578c891cf2" providerId="ADAL" clId="{2B4F84B1-2D47-42E1-9944-F2C8470D6082}" dt="2020-12-17T08:26:18.131" v="20" actId="14100"/>
        <pc:sldMkLst>
          <pc:docMk/>
          <pc:sldMk cId="1100965822" sldId="276"/>
        </pc:sldMkLst>
        <pc:spChg chg="mod">
          <ac:chgData name="Fabien BRUGE" userId="e8df7aa9-913f-4e00-9e11-ba578c891cf2" providerId="ADAL" clId="{2B4F84B1-2D47-42E1-9944-F2C8470D6082}" dt="2020-12-17T08:26:18.131" v="20" actId="14100"/>
          <ac:spMkLst>
            <pc:docMk/>
            <pc:sldMk cId="1100965822" sldId="276"/>
            <ac:spMk id="2" creationId="{3BB37C12-BB07-4622-8EEF-1A22699265B6}"/>
          </ac:spMkLst>
        </pc:spChg>
      </pc:sldChg>
      <pc:sldChg chg="addSp delSp modSp mod">
        <pc:chgData name="Fabien BRUGE" userId="e8df7aa9-913f-4e00-9e11-ba578c891cf2" providerId="ADAL" clId="{2B4F84B1-2D47-42E1-9944-F2C8470D6082}" dt="2020-12-17T13:53:02.455" v="1098" actId="14100"/>
        <pc:sldMkLst>
          <pc:docMk/>
          <pc:sldMk cId="457088712" sldId="277"/>
        </pc:sldMkLst>
        <pc:spChg chg="mod">
          <ac:chgData name="Fabien BRUGE" userId="e8df7aa9-913f-4e00-9e11-ba578c891cf2" providerId="ADAL" clId="{2B4F84B1-2D47-42E1-9944-F2C8470D6082}" dt="2020-12-17T13:50:42.930" v="1064" actId="14100"/>
          <ac:spMkLst>
            <pc:docMk/>
            <pc:sldMk cId="457088712" sldId="277"/>
            <ac:spMk id="2" creationId="{26F03DCA-5447-44AA-8C28-B38FBED3C139}"/>
          </ac:spMkLst>
        </pc:spChg>
        <pc:spChg chg="add del mod">
          <ac:chgData name="Fabien BRUGE" userId="e8df7aa9-913f-4e00-9e11-ba578c891cf2" providerId="ADAL" clId="{2B4F84B1-2D47-42E1-9944-F2C8470D6082}" dt="2020-12-17T13:49:12.973" v="984" actId="478"/>
          <ac:spMkLst>
            <pc:docMk/>
            <pc:sldMk cId="457088712" sldId="277"/>
            <ac:spMk id="4" creationId="{BF7E46DC-525F-4588-8160-A4533F7A6272}"/>
          </ac:spMkLst>
        </pc:spChg>
        <pc:spChg chg="add del mod">
          <ac:chgData name="Fabien BRUGE" userId="e8df7aa9-913f-4e00-9e11-ba578c891cf2" providerId="ADAL" clId="{2B4F84B1-2D47-42E1-9944-F2C8470D6082}" dt="2020-12-17T13:50:28.934" v="1061" actId="478"/>
          <ac:spMkLst>
            <pc:docMk/>
            <pc:sldMk cId="457088712" sldId="277"/>
            <ac:spMk id="5" creationId="{E3D0B0FC-D89E-48C8-B1FE-62A7F3991822}"/>
          </ac:spMkLst>
        </pc:spChg>
        <pc:spChg chg="del">
          <ac:chgData name="Fabien BRUGE" userId="e8df7aa9-913f-4e00-9e11-ba578c891cf2" providerId="ADAL" clId="{2B4F84B1-2D47-42E1-9944-F2C8470D6082}" dt="2020-12-17T13:40:07.419" v="755" actId="478"/>
          <ac:spMkLst>
            <pc:docMk/>
            <pc:sldMk cId="457088712" sldId="277"/>
            <ac:spMk id="11" creationId="{FE0F9128-5C7C-4524-A6E0-4B2EB9F59BE2}"/>
          </ac:spMkLst>
        </pc:spChg>
        <pc:spChg chg="del mod">
          <ac:chgData name="Fabien BRUGE" userId="e8df7aa9-913f-4e00-9e11-ba578c891cf2" providerId="ADAL" clId="{2B4F84B1-2D47-42E1-9944-F2C8470D6082}" dt="2020-12-17T13:49:54.142" v="1033" actId="478"/>
          <ac:spMkLst>
            <pc:docMk/>
            <pc:sldMk cId="457088712" sldId="277"/>
            <ac:spMk id="12" creationId="{CF7390CB-60CD-43E8-820D-EB82CB35C74E}"/>
          </ac:spMkLst>
        </pc:spChg>
        <pc:spChg chg="mod">
          <ac:chgData name="Fabien BRUGE" userId="e8df7aa9-913f-4e00-9e11-ba578c891cf2" providerId="ADAL" clId="{2B4F84B1-2D47-42E1-9944-F2C8470D6082}" dt="2020-12-17T13:50:33.970" v="1062" actId="1076"/>
          <ac:spMkLst>
            <pc:docMk/>
            <pc:sldMk cId="457088712" sldId="277"/>
            <ac:spMk id="13" creationId="{DD85AF32-AC48-414C-B6A3-3AD816639840}"/>
          </ac:spMkLst>
        </pc:spChg>
        <pc:spChg chg="add mod">
          <ac:chgData name="Fabien BRUGE" userId="e8df7aa9-913f-4e00-9e11-ba578c891cf2" providerId="ADAL" clId="{2B4F84B1-2D47-42E1-9944-F2C8470D6082}" dt="2020-12-17T13:53:02.455" v="1098" actId="14100"/>
          <ac:spMkLst>
            <pc:docMk/>
            <pc:sldMk cId="457088712" sldId="277"/>
            <ac:spMk id="14" creationId="{26B73825-016B-48F2-AB68-A24C01038B2D}"/>
          </ac:spMkLst>
        </pc:spChg>
        <pc:spChg chg="add mod">
          <ac:chgData name="Fabien BRUGE" userId="e8df7aa9-913f-4e00-9e11-ba578c891cf2" providerId="ADAL" clId="{2B4F84B1-2D47-42E1-9944-F2C8470D6082}" dt="2020-12-17T13:51:59.005" v="1076" actId="20577"/>
          <ac:spMkLst>
            <pc:docMk/>
            <pc:sldMk cId="457088712" sldId="277"/>
            <ac:spMk id="15" creationId="{CB27AF7E-F405-4502-BFDB-DE9A0DA662F7}"/>
          </ac:spMkLst>
        </pc:spChg>
        <pc:spChg chg="add mod">
          <ac:chgData name="Fabien BRUGE" userId="e8df7aa9-913f-4e00-9e11-ba578c891cf2" providerId="ADAL" clId="{2B4F84B1-2D47-42E1-9944-F2C8470D6082}" dt="2020-12-17T13:52:32.628" v="1095"/>
          <ac:spMkLst>
            <pc:docMk/>
            <pc:sldMk cId="457088712" sldId="277"/>
            <ac:spMk id="16" creationId="{9B7A6CCD-8F59-480B-948D-E3120F5E611F}"/>
          </ac:spMkLst>
        </pc:spChg>
        <pc:cxnChg chg="add mod">
          <ac:chgData name="Fabien BRUGE" userId="e8df7aa9-913f-4e00-9e11-ba578c891cf2" providerId="ADAL" clId="{2B4F84B1-2D47-42E1-9944-F2C8470D6082}" dt="2020-12-17T13:51:47.747" v="1072" actId="1582"/>
          <ac:cxnSpMkLst>
            <pc:docMk/>
            <pc:sldMk cId="457088712" sldId="277"/>
            <ac:cxnSpMk id="18" creationId="{88837B6C-28BE-4A84-92A4-BDBE93D60F6E}"/>
          </ac:cxnSpMkLst>
        </pc:cxnChg>
      </pc:sldChg>
      <pc:sldChg chg="addSp delSp modSp mod">
        <pc:chgData name="Fabien BRUGE" userId="e8df7aa9-913f-4e00-9e11-ba578c891cf2" providerId="ADAL" clId="{2B4F84B1-2D47-42E1-9944-F2C8470D6082}" dt="2020-12-17T10:11:50.946" v="385" actId="14826"/>
        <pc:sldMkLst>
          <pc:docMk/>
          <pc:sldMk cId="3674875788" sldId="279"/>
        </pc:sldMkLst>
        <pc:spChg chg="add del mod">
          <ac:chgData name="Fabien BRUGE" userId="e8df7aa9-913f-4e00-9e11-ba578c891cf2" providerId="ADAL" clId="{2B4F84B1-2D47-42E1-9944-F2C8470D6082}" dt="2020-12-17T10:04:28.907" v="366" actId="21"/>
          <ac:spMkLst>
            <pc:docMk/>
            <pc:sldMk cId="3674875788" sldId="279"/>
            <ac:spMk id="5" creationId="{940D77A7-FC5B-4811-828C-A22FB65E8644}"/>
          </ac:spMkLst>
        </pc:spChg>
        <pc:spChg chg="mod">
          <ac:chgData name="Fabien BRUGE" userId="e8df7aa9-913f-4e00-9e11-ba578c891cf2" providerId="ADAL" clId="{2B4F84B1-2D47-42E1-9944-F2C8470D6082}" dt="2020-12-17T09:58:10.964" v="348" actId="1076"/>
          <ac:spMkLst>
            <pc:docMk/>
            <pc:sldMk cId="3674875788" sldId="279"/>
            <ac:spMk id="11" creationId="{CD11595C-8CD2-4B54-9599-59958A5CBD7F}"/>
          </ac:spMkLst>
        </pc:spChg>
        <pc:picChg chg="add del mod modCrop">
          <ac:chgData name="Fabien BRUGE" userId="e8df7aa9-913f-4e00-9e11-ba578c891cf2" providerId="ADAL" clId="{2B4F84B1-2D47-42E1-9944-F2C8470D6082}" dt="2020-12-17T10:04:28.907" v="366" actId="21"/>
          <ac:picMkLst>
            <pc:docMk/>
            <pc:sldMk cId="3674875788" sldId="279"/>
            <ac:picMk id="4" creationId="{66CAC43B-CFE5-4EDF-91E7-CE6A0115BC34}"/>
          </ac:picMkLst>
        </pc:picChg>
        <pc:picChg chg="add del mod">
          <ac:chgData name="Fabien BRUGE" userId="e8df7aa9-913f-4e00-9e11-ba578c891cf2" providerId="ADAL" clId="{2B4F84B1-2D47-42E1-9944-F2C8470D6082}" dt="2020-12-17T10:05:06.134" v="371" actId="478"/>
          <ac:picMkLst>
            <pc:docMk/>
            <pc:sldMk cId="3674875788" sldId="279"/>
            <ac:picMk id="13" creationId="{675AC943-3151-4126-BD98-BB42A9374A2C}"/>
          </ac:picMkLst>
        </pc:picChg>
        <pc:picChg chg="add del mod">
          <ac:chgData name="Fabien BRUGE" userId="e8df7aa9-913f-4e00-9e11-ba578c891cf2" providerId="ADAL" clId="{2B4F84B1-2D47-42E1-9944-F2C8470D6082}" dt="2020-12-17T10:11:29.112" v="384" actId="478"/>
          <ac:picMkLst>
            <pc:docMk/>
            <pc:sldMk cId="3674875788" sldId="279"/>
            <ac:picMk id="15" creationId="{35B3E6C7-7014-49F6-BA96-452E78512CAA}"/>
          </ac:picMkLst>
        </pc:picChg>
        <pc:picChg chg="add mod">
          <ac:chgData name="Fabien BRUGE" userId="e8df7aa9-913f-4e00-9e11-ba578c891cf2" providerId="ADAL" clId="{2B4F84B1-2D47-42E1-9944-F2C8470D6082}" dt="2020-12-17T10:11:50.946" v="385" actId="14826"/>
          <ac:picMkLst>
            <pc:docMk/>
            <pc:sldMk cId="3674875788" sldId="279"/>
            <ac:picMk id="16" creationId="{864A1D29-A5CA-4044-A725-0B45E53E77FA}"/>
          </ac:picMkLst>
        </pc:picChg>
      </pc:sldChg>
      <pc:sldChg chg="addSp modSp add mod modTransition modAnim">
        <pc:chgData name="Fabien BRUGE" userId="e8df7aa9-913f-4e00-9e11-ba578c891cf2" providerId="ADAL" clId="{2B4F84B1-2D47-42E1-9944-F2C8470D6082}" dt="2020-12-17T10:12:57.033" v="387"/>
        <pc:sldMkLst>
          <pc:docMk/>
          <pc:sldMk cId="3876462415" sldId="286"/>
        </pc:sldMkLst>
        <pc:spChg chg="mod">
          <ac:chgData name="Fabien BRUGE" userId="e8df7aa9-913f-4e00-9e11-ba578c891cf2" providerId="ADAL" clId="{2B4F84B1-2D47-42E1-9944-F2C8470D6082}" dt="2020-12-17T10:04:33.904" v="367" actId="1076"/>
          <ac:spMkLst>
            <pc:docMk/>
            <pc:sldMk cId="3876462415" sldId="286"/>
            <ac:spMk id="11" creationId="{CD11595C-8CD2-4B54-9599-59958A5CBD7F}"/>
          </ac:spMkLst>
        </pc:spChg>
        <pc:spChg chg="add mod">
          <ac:chgData name="Fabien BRUGE" userId="e8df7aa9-913f-4e00-9e11-ba578c891cf2" providerId="ADAL" clId="{2B4F84B1-2D47-42E1-9944-F2C8470D6082}" dt="2020-12-17T10:04:35.154" v="368"/>
          <ac:spMkLst>
            <pc:docMk/>
            <pc:sldMk cId="3876462415" sldId="286"/>
            <ac:spMk id="13" creationId="{075BBD70-451E-4DA4-8642-3B161483AC98}"/>
          </ac:spMkLst>
        </pc:spChg>
        <pc:picChg chg="add mod">
          <ac:chgData name="Fabien BRUGE" userId="e8df7aa9-913f-4e00-9e11-ba578c891cf2" providerId="ADAL" clId="{2B4F84B1-2D47-42E1-9944-F2C8470D6082}" dt="2020-12-17T10:04:35.154" v="368"/>
          <ac:picMkLst>
            <pc:docMk/>
            <pc:sldMk cId="3876462415" sldId="286"/>
            <ac:picMk id="12" creationId="{9C8F7429-71DB-42FA-852C-5658A48E3681}"/>
          </ac:picMkLst>
        </pc:picChg>
      </pc:sldChg>
      <pc:sldChg chg="addSp modSp new mod">
        <pc:chgData name="Fabien BRUGE" userId="e8df7aa9-913f-4e00-9e11-ba578c891cf2" providerId="ADAL" clId="{2B4F84B1-2D47-42E1-9944-F2C8470D6082}" dt="2020-12-17T09:20:40.500" v="332" actId="1076"/>
        <pc:sldMkLst>
          <pc:docMk/>
          <pc:sldMk cId="1743472540" sldId="289"/>
        </pc:sldMkLst>
        <pc:picChg chg="add mod modCrop">
          <ac:chgData name="Fabien BRUGE" userId="e8df7aa9-913f-4e00-9e11-ba578c891cf2" providerId="ADAL" clId="{2B4F84B1-2D47-42E1-9944-F2C8470D6082}" dt="2020-12-17T09:20:40.500" v="332" actId="1076"/>
          <ac:picMkLst>
            <pc:docMk/>
            <pc:sldMk cId="1743472540" sldId="289"/>
            <ac:picMk id="4" creationId="{C45C3313-E52C-4F5D-BE7C-4C6347A4A47B}"/>
          </ac:picMkLst>
        </pc:picChg>
      </pc:sldChg>
      <pc:sldChg chg="addSp modSp add del modAnim">
        <pc:chgData name="Fabien BRUGE" userId="e8df7aa9-913f-4e00-9e11-ba578c891cf2" providerId="ADAL" clId="{2B4F84B1-2D47-42E1-9944-F2C8470D6082}" dt="2020-12-17T10:09:51.320" v="381" actId="47"/>
        <pc:sldMkLst>
          <pc:docMk/>
          <pc:sldMk cId="204801355" sldId="290"/>
        </pc:sldMkLst>
        <pc:spChg chg="add mod">
          <ac:chgData name="Fabien BRUGE" userId="e8df7aa9-913f-4e00-9e11-ba578c891cf2" providerId="ADAL" clId="{2B4F84B1-2D47-42E1-9944-F2C8470D6082}" dt="2020-12-17T10:08:13.531" v="379"/>
          <ac:spMkLst>
            <pc:docMk/>
            <pc:sldMk cId="204801355" sldId="290"/>
            <ac:spMk id="12" creationId="{8C1BF177-5452-44E5-931B-4E8ED06AD60F}"/>
          </ac:spMkLst>
        </pc:spChg>
      </pc:sldChg>
      <pc:sldChg chg="modSp mod">
        <pc:chgData name="Fabien BRUGE" userId="e8df7aa9-913f-4e00-9e11-ba578c891cf2" providerId="ADAL" clId="{2B4F84B1-2D47-42E1-9944-F2C8470D6082}" dt="2020-12-17T13:24:19.926" v="662" actId="21"/>
        <pc:sldMkLst>
          <pc:docMk/>
          <pc:sldMk cId="2199453695" sldId="291"/>
        </pc:sldMkLst>
        <pc:spChg chg="mod">
          <ac:chgData name="Fabien BRUGE" userId="e8df7aa9-913f-4e00-9e11-ba578c891cf2" providerId="ADAL" clId="{2B4F84B1-2D47-42E1-9944-F2C8470D6082}" dt="2020-12-17T13:24:19.926" v="662" actId="21"/>
          <ac:spMkLst>
            <pc:docMk/>
            <pc:sldMk cId="2199453695" sldId="291"/>
            <ac:spMk id="11" creationId="{CD11595C-8CD2-4B54-9599-59958A5CBD7F}"/>
          </ac:spMkLst>
        </pc:spChg>
        <pc:picChg chg="mod">
          <ac:chgData name="Fabien BRUGE" userId="e8df7aa9-913f-4e00-9e11-ba578c891cf2" providerId="ADAL" clId="{2B4F84B1-2D47-42E1-9944-F2C8470D6082}" dt="2020-12-17T10:44:17.140" v="505" actId="1076"/>
          <ac:picMkLst>
            <pc:docMk/>
            <pc:sldMk cId="2199453695" sldId="291"/>
            <ac:picMk id="14" creationId="{7964A55F-54A5-4FC1-A2D4-23C08E9B1A65}"/>
          </ac:picMkLst>
        </pc:picChg>
      </pc:sldChg>
      <pc:sldChg chg="modSp mod modAnim">
        <pc:chgData name="Fabien BRUGE" userId="e8df7aa9-913f-4e00-9e11-ba578c891cf2" providerId="ADAL" clId="{2B4F84B1-2D47-42E1-9944-F2C8470D6082}" dt="2020-12-17T13:25:54.094" v="681" actId="20577"/>
        <pc:sldMkLst>
          <pc:docMk/>
          <pc:sldMk cId="3935671924" sldId="293"/>
        </pc:sldMkLst>
        <pc:spChg chg="mod">
          <ac:chgData name="Fabien BRUGE" userId="e8df7aa9-913f-4e00-9e11-ba578c891cf2" providerId="ADAL" clId="{2B4F84B1-2D47-42E1-9944-F2C8470D6082}" dt="2020-12-17T13:25:54.094" v="681" actId="20577"/>
          <ac:spMkLst>
            <pc:docMk/>
            <pc:sldMk cId="3935671924" sldId="293"/>
            <ac:spMk id="13" creationId="{E529AA03-7060-498C-BA66-24B1DA720A83}"/>
          </ac:spMkLst>
        </pc:spChg>
        <pc:picChg chg="mod modCrop">
          <ac:chgData name="Fabien BRUGE" userId="e8df7aa9-913f-4e00-9e11-ba578c891cf2" providerId="ADAL" clId="{2B4F84B1-2D47-42E1-9944-F2C8470D6082}" dt="2020-12-17T10:43:56.859" v="503" actId="732"/>
          <ac:picMkLst>
            <pc:docMk/>
            <pc:sldMk cId="3935671924" sldId="293"/>
            <ac:picMk id="14" creationId="{7964A55F-54A5-4FC1-A2D4-23C08E9B1A65}"/>
          </ac:picMkLst>
        </pc:picChg>
      </pc:sldChg>
      <pc:sldChg chg="addSp delSp modSp add del mod ord modTransition modAnim">
        <pc:chgData name="Fabien BRUGE" userId="e8df7aa9-913f-4e00-9e11-ba578c891cf2" providerId="ADAL" clId="{2B4F84B1-2D47-42E1-9944-F2C8470D6082}" dt="2020-12-17T10:43:12.779" v="501" actId="47"/>
        <pc:sldMkLst>
          <pc:docMk/>
          <pc:sldMk cId="3607891651" sldId="294"/>
        </pc:sldMkLst>
        <pc:picChg chg="del mod modCrop">
          <ac:chgData name="Fabien BRUGE" userId="e8df7aa9-913f-4e00-9e11-ba578c891cf2" providerId="ADAL" clId="{2B4F84B1-2D47-42E1-9944-F2C8470D6082}" dt="2020-12-17T10:22:52.623" v="420" actId="478"/>
          <ac:picMkLst>
            <pc:docMk/>
            <pc:sldMk cId="3607891651" sldId="294"/>
            <ac:picMk id="12" creationId="{9C8F7429-71DB-42FA-852C-5658A48E3681}"/>
          </ac:picMkLst>
        </pc:picChg>
        <pc:picChg chg="add mod modCrop">
          <ac:chgData name="Fabien BRUGE" userId="e8df7aa9-913f-4e00-9e11-ba578c891cf2" providerId="ADAL" clId="{2B4F84B1-2D47-42E1-9944-F2C8470D6082}" dt="2020-12-17T10:23:52.556" v="433" actId="1035"/>
          <ac:picMkLst>
            <pc:docMk/>
            <pc:sldMk cId="3607891651" sldId="294"/>
            <ac:picMk id="13" creationId="{1912028A-8E2C-45CF-ACED-CB36A3B0ABC0}"/>
          </ac:picMkLst>
        </pc:picChg>
        <pc:picChg chg="del">
          <ac:chgData name="Fabien BRUGE" userId="e8df7aa9-913f-4e00-9e11-ba578c891cf2" providerId="ADAL" clId="{2B4F84B1-2D47-42E1-9944-F2C8470D6082}" dt="2020-12-17T10:15:07.094" v="395" actId="478"/>
          <ac:picMkLst>
            <pc:docMk/>
            <pc:sldMk cId="3607891651" sldId="294"/>
            <ac:picMk id="14" creationId="{7964A55F-54A5-4FC1-A2D4-23C08E9B1A65}"/>
          </ac:picMkLst>
        </pc:picChg>
        <pc:picChg chg="add mod modCrop">
          <ac:chgData name="Fabien BRUGE" userId="e8df7aa9-913f-4e00-9e11-ba578c891cf2" providerId="ADAL" clId="{2B4F84B1-2D47-42E1-9944-F2C8470D6082}" dt="2020-12-17T10:23:52.556" v="433" actId="1035"/>
          <ac:picMkLst>
            <pc:docMk/>
            <pc:sldMk cId="3607891651" sldId="294"/>
            <ac:picMk id="15" creationId="{E2910996-B90C-4ACC-8B81-638BA4C93B14}"/>
          </ac:picMkLst>
        </pc:picChg>
      </pc:sldChg>
      <pc:sldChg chg="addSp delSp modSp add del mod modTransition modAnim">
        <pc:chgData name="Fabien BRUGE" userId="e8df7aa9-913f-4e00-9e11-ba578c891cf2" providerId="ADAL" clId="{2B4F84B1-2D47-42E1-9944-F2C8470D6082}" dt="2020-12-17T10:43:12.779" v="501" actId="47"/>
        <pc:sldMkLst>
          <pc:docMk/>
          <pc:sldMk cId="666238172" sldId="295"/>
        </pc:sldMkLst>
        <pc:spChg chg="del">
          <ac:chgData name="Fabien BRUGE" userId="e8df7aa9-913f-4e00-9e11-ba578c891cf2" providerId="ADAL" clId="{2B4F84B1-2D47-42E1-9944-F2C8470D6082}" dt="2020-12-17T10:14:47.326" v="393" actId="478"/>
          <ac:spMkLst>
            <pc:docMk/>
            <pc:sldMk cId="666238172" sldId="295"/>
            <ac:spMk id="11" creationId="{CD11595C-8CD2-4B54-9599-59958A5CBD7F}"/>
          </ac:spMkLst>
        </pc:spChg>
        <pc:spChg chg="add mod">
          <ac:chgData name="Fabien BRUGE" userId="e8df7aa9-913f-4e00-9e11-ba578c891cf2" providerId="ADAL" clId="{2B4F84B1-2D47-42E1-9944-F2C8470D6082}" dt="2020-12-17T10:14:47.996" v="394"/>
          <ac:spMkLst>
            <pc:docMk/>
            <pc:sldMk cId="666238172" sldId="295"/>
            <ac:spMk id="13" creationId="{F9ABE350-8384-444F-9566-3B406345FFD6}"/>
          </ac:spMkLst>
        </pc:spChg>
        <pc:spChg chg="add mod">
          <ac:chgData name="Fabien BRUGE" userId="e8df7aa9-913f-4e00-9e11-ba578c891cf2" providerId="ADAL" clId="{2B4F84B1-2D47-42E1-9944-F2C8470D6082}" dt="2020-12-17T10:25:03.224" v="453" actId="1036"/>
          <ac:spMkLst>
            <pc:docMk/>
            <pc:sldMk cId="666238172" sldId="295"/>
            <ac:spMk id="16" creationId="{DC312914-0976-4F56-B32C-BD8DEA989A2B}"/>
          </ac:spMkLst>
        </pc:spChg>
        <pc:picChg chg="del">
          <ac:chgData name="Fabien BRUGE" userId="e8df7aa9-913f-4e00-9e11-ba578c891cf2" providerId="ADAL" clId="{2B4F84B1-2D47-42E1-9944-F2C8470D6082}" dt="2020-12-17T10:15:28.296" v="397" actId="478"/>
          <ac:picMkLst>
            <pc:docMk/>
            <pc:sldMk cId="666238172" sldId="295"/>
            <ac:picMk id="12" creationId="{9C8F7429-71DB-42FA-852C-5658A48E3681}"/>
          </ac:picMkLst>
        </pc:picChg>
        <pc:picChg chg="del">
          <ac:chgData name="Fabien BRUGE" userId="e8df7aa9-913f-4e00-9e11-ba578c891cf2" providerId="ADAL" clId="{2B4F84B1-2D47-42E1-9944-F2C8470D6082}" dt="2020-12-17T10:15:29.981" v="398" actId="478"/>
          <ac:picMkLst>
            <pc:docMk/>
            <pc:sldMk cId="666238172" sldId="295"/>
            <ac:picMk id="14" creationId="{7964A55F-54A5-4FC1-A2D4-23C08E9B1A65}"/>
          </ac:picMkLst>
        </pc:picChg>
        <pc:picChg chg="add mod modCrop">
          <ac:chgData name="Fabien BRUGE" userId="e8df7aa9-913f-4e00-9e11-ba578c891cf2" providerId="ADAL" clId="{2B4F84B1-2D47-42E1-9944-F2C8470D6082}" dt="2020-12-17T10:31:47.337" v="465" actId="732"/>
          <ac:picMkLst>
            <pc:docMk/>
            <pc:sldMk cId="666238172" sldId="295"/>
            <ac:picMk id="15" creationId="{AE8CEDAE-CF83-4669-971C-528ED385E9B1}"/>
          </ac:picMkLst>
        </pc:picChg>
        <pc:picChg chg="add mod ord">
          <ac:chgData name="Fabien BRUGE" userId="e8df7aa9-913f-4e00-9e11-ba578c891cf2" providerId="ADAL" clId="{2B4F84B1-2D47-42E1-9944-F2C8470D6082}" dt="2020-12-17T10:26:22.423" v="457" actId="167"/>
          <ac:picMkLst>
            <pc:docMk/>
            <pc:sldMk cId="666238172" sldId="295"/>
            <ac:picMk id="17" creationId="{72F034C5-C1BF-42CA-97ED-899355952365}"/>
          </ac:picMkLst>
        </pc:picChg>
        <pc:picChg chg="add del mod ord">
          <ac:chgData name="Fabien BRUGE" userId="e8df7aa9-913f-4e00-9e11-ba578c891cf2" providerId="ADAL" clId="{2B4F84B1-2D47-42E1-9944-F2C8470D6082}" dt="2020-12-17T10:29:08.678" v="462" actId="478"/>
          <ac:picMkLst>
            <pc:docMk/>
            <pc:sldMk cId="666238172" sldId="295"/>
            <ac:picMk id="18" creationId="{286AB208-18E3-4946-8E4F-316FC12BE5F3}"/>
          </ac:picMkLst>
        </pc:picChg>
      </pc:sldChg>
      <pc:sldChg chg="add del">
        <pc:chgData name="Fabien BRUGE" userId="e8df7aa9-913f-4e00-9e11-ba578c891cf2" providerId="ADAL" clId="{2B4F84B1-2D47-42E1-9944-F2C8470D6082}" dt="2020-12-17T10:43:12.779" v="501" actId="47"/>
        <pc:sldMkLst>
          <pc:docMk/>
          <pc:sldMk cId="3146468381" sldId="297"/>
        </pc:sldMkLst>
      </pc:sldChg>
      <pc:sldChg chg="addSp delSp modSp mod">
        <pc:chgData name="Fabien BRUGE" userId="e8df7aa9-913f-4e00-9e11-ba578c891cf2" providerId="ADAL" clId="{2B4F84B1-2D47-42E1-9944-F2C8470D6082}" dt="2020-12-17T13:12:29.726" v="534" actId="1076"/>
        <pc:sldMkLst>
          <pc:docMk/>
          <pc:sldMk cId="2611395203" sldId="299"/>
        </pc:sldMkLst>
        <pc:spChg chg="del">
          <ac:chgData name="Fabien BRUGE" userId="e8df7aa9-913f-4e00-9e11-ba578c891cf2" providerId="ADAL" clId="{2B4F84B1-2D47-42E1-9944-F2C8470D6082}" dt="2020-12-17T13:09:00.669" v="517" actId="478"/>
          <ac:spMkLst>
            <pc:docMk/>
            <pc:sldMk cId="2611395203" sldId="299"/>
            <ac:spMk id="2" creationId="{6BE0AF9C-D611-449F-BB10-5CE9E95B3A69}"/>
          </ac:spMkLst>
        </pc:spChg>
        <pc:spChg chg="del">
          <ac:chgData name="Fabien BRUGE" userId="e8df7aa9-913f-4e00-9e11-ba578c891cf2" providerId="ADAL" clId="{2B4F84B1-2D47-42E1-9944-F2C8470D6082}" dt="2020-12-17T13:09:07.267" v="520" actId="478"/>
          <ac:spMkLst>
            <pc:docMk/>
            <pc:sldMk cId="2611395203" sldId="299"/>
            <ac:spMk id="17" creationId="{006363D2-C3F0-4BAF-A64D-9B01FAE98086}"/>
          </ac:spMkLst>
        </pc:spChg>
        <pc:spChg chg="del">
          <ac:chgData name="Fabien BRUGE" userId="e8df7aa9-913f-4e00-9e11-ba578c891cf2" providerId="ADAL" clId="{2B4F84B1-2D47-42E1-9944-F2C8470D6082}" dt="2020-12-17T13:09:07.267" v="520" actId="478"/>
          <ac:spMkLst>
            <pc:docMk/>
            <pc:sldMk cId="2611395203" sldId="299"/>
            <ac:spMk id="18" creationId="{31E2D4A8-2A41-4DE9-A100-1015DD9CCB6D}"/>
          </ac:spMkLst>
        </pc:spChg>
        <pc:spChg chg="del">
          <ac:chgData name="Fabien BRUGE" userId="e8df7aa9-913f-4e00-9e11-ba578c891cf2" providerId="ADAL" clId="{2B4F84B1-2D47-42E1-9944-F2C8470D6082}" dt="2020-12-17T13:09:02.225" v="518" actId="478"/>
          <ac:spMkLst>
            <pc:docMk/>
            <pc:sldMk cId="2611395203" sldId="299"/>
            <ac:spMk id="19" creationId="{6157C334-B59F-44C2-AB67-B476FFA6A991}"/>
          </ac:spMkLst>
        </pc:spChg>
        <pc:spChg chg="del">
          <ac:chgData name="Fabien BRUGE" userId="e8df7aa9-913f-4e00-9e11-ba578c891cf2" providerId="ADAL" clId="{2B4F84B1-2D47-42E1-9944-F2C8470D6082}" dt="2020-12-17T13:09:07.267" v="520" actId="478"/>
          <ac:spMkLst>
            <pc:docMk/>
            <pc:sldMk cId="2611395203" sldId="299"/>
            <ac:spMk id="20" creationId="{DF55AD40-13CE-4128-8BC6-B216608F2F0E}"/>
          </ac:spMkLst>
        </pc:spChg>
        <pc:picChg chg="add mod">
          <ac:chgData name="Fabien BRUGE" userId="e8df7aa9-913f-4e00-9e11-ba578c891cf2" providerId="ADAL" clId="{2B4F84B1-2D47-42E1-9944-F2C8470D6082}" dt="2020-12-17T13:12:29.726" v="534" actId="1076"/>
          <ac:picMkLst>
            <pc:docMk/>
            <pc:sldMk cId="2611395203" sldId="299"/>
            <ac:picMk id="5" creationId="{3E90DA07-C65A-4E00-8F0F-D5D70E4DF9A1}"/>
          </ac:picMkLst>
        </pc:picChg>
        <pc:picChg chg="add mod">
          <ac:chgData name="Fabien BRUGE" userId="e8df7aa9-913f-4e00-9e11-ba578c891cf2" providerId="ADAL" clId="{2B4F84B1-2D47-42E1-9944-F2C8470D6082}" dt="2020-12-17T13:10:21.171" v="533" actId="1076"/>
          <ac:picMkLst>
            <pc:docMk/>
            <pc:sldMk cId="2611395203" sldId="299"/>
            <ac:picMk id="7" creationId="{8E78635B-E18A-47B4-82EB-18B7B4DB0699}"/>
          </ac:picMkLst>
        </pc:picChg>
        <pc:picChg chg="add mod">
          <ac:chgData name="Fabien BRUGE" userId="e8df7aa9-913f-4e00-9e11-ba578c891cf2" providerId="ADAL" clId="{2B4F84B1-2D47-42E1-9944-F2C8470D6082}" dt="2020-12-17T13:09:51.821" v="530" actId="1076"/>
          <ac:picMkLst>
            <pc:docMk/>
            <pc:sldMk cId="2611395203" sldId="299"/>
            <ac:picMk id="9" creationId="{A2A5B852-639F-402D-B3C9-3B1520B20218}"/>
          </ac:picMkLst>
        </pc:picChg>
      </pc:sldChg>
      <pc:sldMasterChg chg="modSldLayout">
        <pc:chgData name="Fabien BRUGE" userId="e8df7aa9-913f-4e00-9e11-ba578c891cf2" providerId="ADAL" clId="{2B4F84B1-2D47-42E1-9944-F2C8470D6082}" dt="2020-12-17T08:49:51.819" v="173" actId="1076"/>
        <pc:sldMasterMkLst>
          <pc:docMk/>
          <pc:sldMasterMk cId="2234965260" sldId="2147483648"/>
        </pc:sldMasterMkLst>
        <pc:sldLayoutChg chg="modSp">
          <pc:chgData name="Fabien BRUGE" userId="e8df7aa9-913f-4e00-9e11-ba578c891cf2" providerId="ADAL" clId="{2B4F84B1-2D47-42E1-9944-F2C8470D6082}" dt="2020-12-17T08:49:51.819" v="173" actId="1076"/>
          <pc:sldLayoutMkLst>
            <pc:docMk/>
            <pc:sldMasterMk cId="2234965260" sldId="2147483648"/>
            <pc:sldLayoutMk cId="4229172113" sldId="2147483657"/>
          </pc:sldLayoutMkLst>
          <pc:picChg chg="mod">
            <ac:chgData name="Fabien BRUGE" userId="e8df7aa9-913f-4e00-9e11-ba578c891cf2" providerId="ADAL" clId="{2B4F84B1-2D47-42E1-9944-F2C8470D6082}" dt="2020-12-17T08:49:48.561" v="172" actId="1076"/>
            <ac:picMkLst>
              <pc:docMk/>
              <pc:sldMasterMk cId="2234965260" sldId="2147483648"/>
              <pc:sldLayoutMk cId="4229172113" sldId="2147483657"/>
              <ac:picMk id="10" creationId="{9D3F7E08-E5A4-4E6A-A6ED-880B9F52C968}"/>
            </ac:picMkLst>
          </pc:picChg>
          <pc:picChg chg="mod">
            <ac:chgData name="Fabien BRUGE" userId="e8df7aa9-913f-4e00-9e11-ba578c891cf2" providerId="ADAL" clId="{2B4F84B1-2D47-42E1-9944-F2C8470D6082}" dt="2020-12-17T08:49:51.819" v="173" actId="1076"/>
            <ac:picMkLst>
              <pc:docMk/>
              <pc:sldMasterMk cId="2234965260" sldId="2147483648"/>
              <pc:sldLayoutMk cId="4229172113" sldId="2147483657"/>
              <ac:picMk id="11" creationId="{BA41B2FA-B62D-4778-94EB-08BFB3E8A501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A2A39-4E44-4458-9309-E3B506366CCA}" type="datetimeFigureOut">
              <a:rPr lang="fr-FR" smtClean="0"/>
              <a:t>21/12/2020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EC5FB-FE6A-4D86-8646-191D7698DF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92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969852F-219A-49CC-ABF4-72CA836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ADEA-878E-4188-ABC9-848AD886D8F7}" type="datetime1">
              <a:rPr lang="fr-FR" smtClean="0"/>
              <a:t>21/12/2020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D7C7A0-59F9-40FF-B797-0C7310C4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8FB3AFB-CA46-4238-84A2-D57C6D69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328F08-2D37-4109-9642-FEE3F7CF3E0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97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969852F-219A-49CC-ABF4-72CA836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ADEA-878E-4188-ABC9-848AD886D8F7}" type="datetime1">
              <a:rPr lang="fr-FR" smtClean="0"/>
              <a:t>21/12/2020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D7C7A0-59F9-40FF-B797-0C7310C4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8FB3AFB-CA46-4238-84A2-D57C6D69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328F08-2D37-4109-9642-FEE3F7CF3E0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24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969852F-219A-49CC-ABF4-72CA836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ADEA-878E-4188-ABC9-848AD886D8F7}" type="datetime1">
              <a:rPr lang="fr-FR" smtClean="0"/>
              <a:t>21/12/2020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D7C7A0-59F9-40FF-B797-0C7310C4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8FB3AFB-CA46-4238-84A2-D57C6D69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328F08-2D37-4109-9642-FEE3F7CF3E0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20F4B-B07F-44ED-B8E5-4AC17D57B3C7}"/>
              </a:ext>
            </a:extLst>
          </p:cNvPr>
          <p:cNvSpPr/>
          <p:nvPr userDrawn="1"/>
        </p:nvSpPr>
        <p:spPr>
          <a:xfrm>
            <a:off x="2212848" y="6400959"/>
            <a:ext cx="7766304" cy="72000"/>
          </a:xfrm>
          <a:prstGeom prst="rect">
            <a:avLst/>
          </a:prstGeom>
          <a:solidFill>
            <a:srgbClr val="00727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2FB0AF-DC09-4F29-9957-3737A14D6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09" y="5988844"/>
            <a:ext cx="412115" cy="412115"/>
          </a:xfrm>
          <a:prstGeom prst="rect">
            <a:avLst/>
          </a:prstGeom>
        </p:spPr>
      </p:pic>
      <p:pic>
        <p:nvPicPr>
          <p:cNvPr id="9" name="Picture 4" descr="A000062 Carte Arduino DUE coeur ARM 32 bits Cortex M3 AT91SAM3X8E">
            <a:extLst>
              <a:ext uri="{FF2B5EF4-FFF2-40B4-BE49-F238E27FC236}">
                <a16:creationId xmlns:a16="http://schemas.microsoft.com/office/drawing/2014/main" id="{2DBD4685-4369-4719-A429-BBF705C34DC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07" b="89738" l="6987" r="94105">
                        <a14:foregroundMark x1="7424" y1="43450" x2="7205" y2="63755"/>
                        <a14:foregroundMark x1="91048" y1="68996" x2="89956" y2="33843"/>
                        <a14:foregroundMark x1="94105" y1="67904" x2="94105" y2="65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01" b="21597"/>
          <a:stretch/>
        </p:blipFill>
        <p:spPr bwMode="auto">
          <a:xfrm rot="20933692">
            <a:off x="2145014" y="6003209"/>
            <a:ext cx="868017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2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969852F-219A-49CC-ABF4-72CA836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0ADEA-878E-4188-ABC9-848AD886D8F7}" type="datetime1">
              <a:rPr lang="fr-FR" smtClean="0"/>
              <a:t>21/12/2020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D7C7A0-59F9-40FF-B797-0C7310C4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8FB3AFB-CA46-4238-84A2-D57C6D69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328F08-2D37-4109-9642-FEE3F7CF3E0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3C873-390A-4F62-B43A-F17F122A0913}"/>
              </a:ext>
            </a:extLst>
          </p:cNvPr>
          <p:cNvSpPr/>
          <p:nvPr userDrawn="1"/>
        </p:nvSpPr>
        <p:spPr>
          <a:xfrm>
            <a:off x="2814320" y="729000"/>
            <a:ext cx="72000" cy="5400000"/>
          </a:xfrm>
          <a:prstGeom prst="rect">
            <a:avLst/>
          </a:prstGeom>
          <a:solidFill>
            <a:srgbClr val="007275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A000062 Carte Arduino DUE coeur ARM 32 bits Cortex M3 AT91SAM3X8E">
            <a:extLst>
              <a:ext uri="{FF2B5EF4-FFF2-40B4-BE49-F238E27FC236}">
                <a16:creationId xmlns:a16="http://schemas.microsoft.com/office/drawing/2014/main" id="{9D3F7E08-E5A4-4E6A-A6ED-880B9F52C96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7" b="89738" l="6987" r="94105">
                        <a14:foregroundMark x1="7424" y1="43450" x2="7205" y2="63755"/>
                        <a14:foregroundMark x1="91048" y1="68996" x2="89956" y2="33843"/>
                        <a14:foregroundMark x1="94105" y1="67904" x2="94105" y2="65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01" b="21597"/>
          <a:stretch/>
        </p:blipFill>
        <p:spPr bwMode="auto">
          <a:xfrm rot="5400000">
            <a:off x="2635519" y="907800"/>
            <a:ext cx="868017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BA41B2FA-B62D-4778-94EB-08BFB3E8A5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58" y="5451263"/>
            <a:ext cx="677737" cy="67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17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E81D50C-35A3-46FD-8452-22AD902C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508E12-1DE1-4F17-83EC-A6A3C3414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CC7766-5695-40A7-ADCD-6F5EF9EEB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F7E71-49AF-480A-BA95-491228FBAF34}" type="datetime1">
              <a:rPr lang="fr-FR" smtClean="0"/>
              <a:t>21/12/2020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2BF757-6E46-442E-BF11-A007DBAB4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878894-80C7-4C5B-829E-D4424B3DC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28F08-2D37-4109-9642-FEE3F7CF3E0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965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56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6" name="Rectangle 7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intérieur, table, encombré&#10;&#10;Description générée automatiquement">
            <a:extLst>
              <a:ext uri="{FF2B5EF4-FFF2-40B4-BE49-F238E27FC236}">
                <a16:creationId xmlns:a16="http://schemas.microsoft.com/office/drawing/2014/main" id="{9940D6D6-CC53-4CE0-9ADE-984A99AB5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6660" b="1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682B26D-7C4D-4C85-B2E7-DBCA13CDAEB1}"/>
              </a:ext>
            </a:extLst>
          </p:cNvPr>
          <p:cNvSpPr txBox="1"/>
          <p:nvPr/>
        </p:nvSpPr>
        <p:spPr>
          <a:xfrm>
            <a:off x="6399827" y="1656079"/>
            <a:ext cx="4572053" cy="2820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400"/>
              <a:t>Projet M1 S1 n°22 </a:t>
            </a:r>
          </a:p>
          <a:p>
            <a:pPr algn="ctr"/>
            <a:endParaRPr lang="fr-FR" sz="4400"/>
          </a:p>
          <a:p>
            <a:pPr algn="ctr"/>
            <a:r>
              <a:rPr lang="fr-FR" sz="3200"/>
              <a:t>Pilotage à distance d’un appareil de mesure</a:t>
            </a:r>
          </a:p>
        </p:txBody>
      </p:sp>
      <p:sp>
        <p:nvSpPr>
          <p:cNvPr id="5127" name="Freeform: Shape 72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Aucune description disponible.">
            <a:extLst>
              <a:ext uri="{FF2B5EF4-FFF2-40B4-BE49-F238E27FC236}">
                <a16:creationId xmlns:a16="http://schemas.microsoft.com/office/drawing/2014/main" id="{09F2C077-7FAA-4185-A954-7395D7780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4" r="1" b="22323"/>
          <a:stretch/>
        </p:blipFill>
        <p:spPr bwMode="auto"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BD9E912-6B97-44C8-B8FD-83E5D6A9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295" y="-10160"/>
            <a:ext cx="2702560" cy="11270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B4C4412-CAB4-4EED-9B3C-A036A75A4E94}"/>
              </a:ext>
            </a:extLst>
          </p:cNvPr>
          <p:cNvSpPr txBox="1"/>
          <p:nvPr/>
        </p:nvSpPr>
        <p:spPr>
          <a:xfrm>
            <a:off x="9227855" y="5943155"/>
            <a:ext cx="261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/>
              <a:t>Fabien BRUGE</a:t>
            </a:r>
          </a:p>
          <a:p>
            <a:pPr algn="r"/>
            <a:r>
              <a:rPr lang="fr-FR"/>
              <a:t>Thibaut JUZEAU</a:t>
            </a:r>
          </a:p>
        </p:txBody>
      </p:sp>
    </p:spTree>
    <p:extLst>
      <p:ext uri="{BB962C8B-B14F-4D97-AF65-F5344CB8AC3E}">
        <p14:creationId xmlns:p14="http://schemas.microsoft.com/office/powerpoint/2010/main" val="3338999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10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387214" y="53257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387214" y="220769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>
            <a:glow rad="152400">
              <a:schemeClr val="accent6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387214" y="3069000"/>
            <a:ext cx="2160000" cy="72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387214" y="393031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>
            <a:glow rad="152400">
              <a:schemeClr val="accent6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387214" y="488542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8D647AF-4F71-4B0A-8F10-62346A168D19}"/>
              </a:ext>
            </a:extLst>
          </p:cNvPr>
          <p:cNvSpPr txBox="1"/>
          <p:nvPr/>
        </p:nvSpPr>
        <p:spPr>
          <a:xfrm>
            <a:off x="3863676" y="1649410"/>
            <a:ext cx="474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/>
              <a:t>Compromis formalisme / longueur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288E895-C915-4DA1-9D4A-10966731789A}"/>
              </a:ext>
            </a:extLst>
          </p:cNvPr>
          <p:cNvSpPr txBox="1"/>
          <p:nvPr/>
        </p:nvSpPr>
        <p:spPr>
          <a:xfrm>
            <a:off x="3863676" y="2567690"/>
            <a:ext cx="47469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/>
              <a:t>3 règles simples :</a:t>
            </a:r>
          </a:p>
          <a:p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Tableau : suite de valeurs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Objets : suite d’associations clé – valeur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Valeur : nombre, texte, tableau ou objet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BB37C12-BB07-4622-8EEF-1A2269926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691" y="1382749"/>
            <a:ext cx="2899697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"store_get_0" 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: [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"id" : 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</a:t>
            </a:r>
            <a:r>
              <a:rPr lang="fr-FR" altLang="fr-FR" sz="1400" b="1" err="1">
                <a:solidFill>
                  <a:schemeClr val="bg1"/>
                </a:solidFill>
              </a:rPr>
              <a:t>currentValue</a:t>
            </a:r>
            <a:r>
              <a:rPr lang="fr-FR" altLang="fr-FR" sz="1400" b="1">
                <a:solidFill>
                  <a:schemeClr val="bg1"/>
                </a:solidFill>
              </a:rPr>
              <a:t>" : 0.9,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"unit" : V,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</a:t>
            </a:r>
            <a:r>
              <a:rPr lang="fr-FR" altLang="fr-FR" sz="1400" b="1" err="1">
                <a:solidFill>
                  <a:schemeClr val="bg1"/>
                </a:solidFill>
              </a:rPr>
              <a:t>minVoltValue</a:t>
            </a:r>
            <a:r>
              <a:rPr lang="fr-FR" altLang="fr-FR" sz="1400" b="1">
                <a:solidFill>
                  <a:schemeClr val="bg1"/>
                </a:solidFill>
              </a:rPr>
              <a:t>" : -2,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</a:t>
            </a:r>
            <a:r>
              <a:rPr lang="fr-FR" altLang="fr-FR" sz="1400" b="1" err="1">
                <a:solidFill>
                  <a:schemeClr val="bg1"/>
                </a:solidFill>
              </a:rPr>
              <a:t>maxVoltValue</a:t>
            </a:r>
            <a:r>
              <a:rPr lang="fr-FR" altLang="fr-FR" sz="1400" b="1">
                <a:solidFill>
                  <a:schemeClr val="bg1"/>
                </a:solidFill>
              </a:rPr>
              <a:t>" : 5,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</a:t>
            </a:r>
            <a:r>
              <a:rPr lang="fr-FR" altLang="fr-FR" sz="1400" b="1" err="1">
                <a:solidFill>
                  <a:schemeClr val="bg1"/>
                </a:solidFill>
              </a:rPr>
              <a:t>scale</a:t>
            </a:r>
            <a:r>
              <a:rPr lang="fr-FR" altLang="fr-FR" sz="1400" b="1">
                <a:solidFill>
                  <a:schemeClr val="bg1"/>
                </a:solidFill>
              </a:rPr>
              <a:t>" : m</a:t>
            </a:r>
            <a:endParaRPr kumimoji="0" lang="fr-FR" altLang="fr-FR" sz="1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},</a:t>
            </a:r>
            <a:endParaRPr kumimoji="0" lang="fr-FR" altLang="fr-FR" sz="1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"id" : 7,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</a:t>
            </a:r>
            <a:r>
              <a:rPr lang="fr-FR" altLang="fr-FR" sz="1400" b="1" err="1">
                <a:solidFill>
                  <a:schemeClr val="bg1"/>
                </a:solidFill>
              </a:rPr>
              <a:t>currentValue</a:t>
            </a:r>
            <a:r>
              <a:rPr lang="fr-FR" altLang="fr-FR" sz="1400" b="1">
                <a:solidFill>
                  <a:schemeClr val="bg1"/>
                </a:solidFill>
              </a:rPr>
              <a:t>" : -1.3,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"unit" : I,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</a:t>
            </a:r>
            <a:r>
              <a:rPr lang="fr-FR" altLang="fr-FR" sz="1400" b="1" err="1">
                <a:solidFill>
                  <a:schemeClr val="bg1"/>
                </a:solidFill>
              </a:rPr>
              <a:t>minAmpereValue</a:t>
            </a:r>
            <a:r>
              <a:rPr lang="fr-FR" altLang="fr-FR" sz="1400" b="1">
                <a:solidFill>
                  <a:schemeClr val="bg1"/>
                </a:solidFill>
              </a:rPr>
              <a:t>" : -2.5,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</a:t>
            </a:r>
            <a:r>
              <a:rPr lang="fr-FR" altLang="fr-FR" sz="1400" b="1" err="1">
                <a:solidFill>
                  <a:schemeClr val="bg1"/>
                </a:solidFill>
              </a:rPr>
              <a:t>maxAmpereValue</a:t>
            </a:r>
            <a:r>
              <a:rPr lang="fr-FR" altLang="fr-FR" sz="1400" b="1">
                <a:solidFill>
                  <a:schemeClr val="bg1"/>
                </a:solidFill>
              </a:rPr>
              <a:t>" : 1.123,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     "</a:t>
            </a:r>
            <a:r>
              <a:rPr lang="fr-FR" altLang="fr-FR" sz="1400" b="1" err="1">
                <a:solidFill>
                  <a:schemeClr val="bg1"/>
                </a:solidFill>
              </a:rPr>
              <a:t>scale</a:t>
            </a:r>
            <a:r>
              <a:rPr lang="fr-FR" altLang="fr-FR" sz="1400" b="1">
                <a:solidFill>
                  <a:schemeClr val="bg1"/>
                </a:solidFill>
              </a:rPr>
              <a:t>" : 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>
                <a:solidFill>
                  <a:schemeClr val="bg1"/>
                </a:solidFill>
              </a:rPr>
              <a:t>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    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}</a:t>
            </a:r>
            <a:endParaRPr kumimoji="0" lang="fr-FR" altLang="fr-FR" sz="3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8CD7E07-2700-4B68-8E6C-C1B0E47DDBD7}"/>
              </a:ext>
            </a:extLst>
          </p:cNvPr>
          <p:cNvSpPr txBox="1"/>
          <p:nvPr/>
        </p:nvSpPr>
        <p:spPr>
          <a:xfrm>
            <a:off x="3863676" y="5147963"/>
            <a:ext cx="253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/>
              <a:t>Librairies existantes</a:t>
            </a:r>
          </a:p>
        </p:txBody>
      </p:sp>
    </p:spTree>
    <p:extLst>
      <p:ext uri="{BB962C8B-B14F-4D97-AF65-F5344CB8AC3E}">
        <p14:creationId xmlns:p14="http://schemas.microsoft.com/office/powerpoint/2010/main" val="1100965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11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387214" y="53257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387214" y="220769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>
            <a:glow rad="152400">
              <a:schemeClr val="accent6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387214" y="3069000"/>
            <a:ext cx="2160000" cy="72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387214" y="393031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>
            <a:glow rad="152400">
              <a:schemeClr val="accent6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387214" y="488542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26F03DCA-5447-44AA-8C28-B38FBED3C139}"/>
              </a:ext>
            </a:extLst>
          </p:cNvPr>
          <p:cNvSpPr/>
          <p:nvPr/>
        </p:nvSpPr>
        <p:spPr>
          <a:xfrm>
            <a:off x="6934939" y="2814221"/>
            <a:ext cx="985421" cy="1464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85AF32-AC48-414C-B6A3-3AD816639840}"/>
              </a:ext>
            </a:extLst>
          </p:cNvPr>
          <p:cNvSpPr txBox="1"/>
          <p:nvPr/>
        </p:nvSpPr>
        <p:spPr>
          <a:xfrm>
            <a:off x="3590112" y="1067909"/>
            <a:ext cx="811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Valeurs par défaut implicites lors de l’initialisation et booléens en version numérique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B73825-016B-48F2-AB68-A24C01038B2D}"/>
              </a:ext>
            </a:extLst>
          </p:cNvPr>
          <p:cNvSpPr txBox="1"/>
          <p:nvPr/>
        </p:nvSpPr>
        <p:spPr>
          <a:xfrm>
            <a:off x="3435657" y="5225957"/>
            <a:ext cx="791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/>
              <a:t>Lors de l’activation du </a:t>
            </a:r>
            <a:r>
              <a:rPr lang="fr-FR" sz="1600" err="1"/>
              <a:t>channel</a:t>
            </a:r>
            <a:r>
              <a:rPr lang="fr-FR" sz="1600"/>
              <a:t> 1 : 	{ "id":1, "isActive":1 }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27AF7E-F405-4502-BFDB-DE9A0DA662F7}"/>
              </a:ext>
            </a:extLst>
          </p:cNvPr>
          <p:cNvSpPr txBox="1"/>
          <p:nvPr/>
        </p:nvSpPr>
        <p:spPr>
          <a:xfrm>
            <a:off x="2840854" y="2277985"/>
            <a:ext cx="9260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/>
              <a:t>{ "id":0, "</a:t>
            </a:r>
            <a:r>
              <a:rPr lang="fr-FR" sz="1600" err="1"/>
              <a:t>isActive</a:t>
            </a:r>
            <a:r>
              <a:rPr lang="fr-FR" sz="1600"/>
              <a:t>":false, "currentValue":2.5, "</a:t>
            </a:r>
            <a:r>
              <a:rPr lang="fr-FR" sz="1600" err="1"/>
              <a:t>unit":V</a:t>
            </a:r>
            <a:r>
              <a:rPr lang="fr-FR" sz="1600"/>
              <a:t>, "</a:t>
            </a:r>
            <a:r>
              <a:rPr lang="fr-FR" sz="1600" err="1"/>
              <a:t>minVoltValue</a:t>
            </a:r>
            <a:r>
              <a:rPr lang="fr-FR" sz="1600"/>
              <a:t>":-3.3, "maxVoltValue":3.3, "</a:t>
            </a:r>
            <a:r>
              <a:rPr lang="fr-FR" sz="1600" err="1"/>
              <a:t>scale</a:t>
            </a:r>
            <a:r>
              <a:rPr lang="fr-FR" sz="1600"/>
              <a:t>":m }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B7A6CCD-8F59-480B-948D-E3120F5E611F}"/>
              </a:ext>
            </a:extLst>
          </p:cNvPr>
          <p:cNvSpPr txBox="1"/>
          <p:nvPr/>
        </p:nvSpPr>
        <p:spPr>
          <a:xfrm>
            <a:off x="3019065" y="4434119"/>
            <a:ext cx="9260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/>
              <a:t>{ "id":0, "currentValue":2.5, "</a:t>
            </a:r>
            <a:r>
              <a:rPr lang="fr-FR" sz="1600" err="1"/>
              <a:t>scale</a:t>
            </a:r>
            <a:r>
              <a:rPr lang="fr-FR" sz="1600"/>
              <a:t>":m  }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8837B6C-28BE-4A84-92A4-BDBE93D60F6E}"/>
              </a:ext>
            </a:extLst>
          </p:cNvPr>
          <p:cNvCxnSpPr/>
          <p:nvPr/>
        </p:nvCxnSpPr>
        <p:spPr>
          <a:xfrm>
            <a:off x="3133817" y="5070465"/>
            <a:ext cx="8797771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088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12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387214" y="532575"/>
            <a:ext cx="2160000" cy="14400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387214" y="220769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387214" y="3069000"/>
            <a:ext cx="2160000" cy="72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387214" y="393031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387214" y="488542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11595C-8CD2-4B54-9599-59958A5CBD7F}"/>
              </a:ext>
            </a:extLst>
          </p:cNvPr>
          <p:cNvSpPr txBox="1"/>
          <p:nvPr/>
        </p:nvSpPr>
        <p:spPr>
          <a:xfrm>
            <a:off x="3663142" y="2551837"/>
            <a:ext cx="3640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/>
              <a:t>Prise en main</a:t>
            </a:r>
          </a:p>
          <a:p>
            <a:pPr marL="400050" indent="-400050">
              <a:buFont typeface="+mj-lt"/>
              <a:buAutoNum type="romanUcPeriod"/>
            </a:pPr>
            <a:endParaRPr lang="fr-FR"/>
          </a:p>
          <a:p>
            <a:pPr marL="400050" indent="-400050">
              <a:buFont typeface="+mj-lt"/>
              <a:buAutoNum type="romanUcPeriod"/>
            </a:pPr>
            <a:r>
              <a:rPr lang="fr-FR"/>
              <a:t>Compréhension des fonctions</a:t>
            </a:r>
          </a:p>
          <a:p>
            <a:pPr marL="400050" indent="-400050">
              <a:buFont typeface="+mj-lt"/>
              <a:buAutoNum type="romanUcPeriod"/>
            </a:pPr>
            <a:endParaRPr lang="fr-FR"/>
          </a:p>
          <a:p>
            <a:pPr marL="400050" indent="-400050">
              <a:buFont typeface="+mj-lt"/>
              <a:buAutoNum type="romanUcPeriod"/>
            </a:pPr>
            <a:r>
              <a:rPr lang="fr-FR"/>
              <a:t>Exécution du code Bluetooth dans la boucle du programme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C8F7429-71DB-42FA-852C-5658A48E3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r="6162" b="18894"/>
          <a:stretch/>
        </p:blipFill>
        <p:spPr>
          <a:xfrm>
            <a:off x="8384589" y="470598"/>
            <a:ext cx="3195221" cy="50207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964A55F-54A5-4FC1-A2D4-23C08E9B1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88652" r="6162" b="5449"/>
          <a:stretch/>
        </p:blipFill>
        <p:spPr>
          <a:xfrm>
            <a:off x="8384589" y="5462975"/>
            <a:ext cx="319522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53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13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387214" y="532575"/>
            <a:ext cx="2160000" cy="14400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387214" y="220769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387214" y="3069000"/>
            <a:ext cx="2160000" cy="72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387214" y="393031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387214" y="488542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C8F7429-71DB-42FA-852C-5658A48E3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r="6162" b="11006"/>
          <a:stretch/>
        </p:blipFill>
        <p:spPr>
          <a:xfrm>
            <a:off x="8384589" y="470598"/>
            <a:ext cx="3195221" cy="550902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964A55F-54A5-4FC1-A2D4-23C08E9B1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88652" r="6162" b="5449"/>
          <a:stretch/>
        </p:blipFill>
        <p:spPr>
          <a:xfrm>
            <a:off x="8384589" y="5979622"/>
            <a:ext cx="3195221" cy="36512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529AA03-7060-498C-BA66-24B1DA720A83}"/>
              </a:ext>
            </a:extLst>
          </p:cNvPr>
          <p:cNvSpPr txBox="1"/>
          <p:nvPr/>
        </p:nvSpPr>
        <p:spPr>
          <a:xfrm>
            <a:off x="3628418" y="2273891"/>
            <a:ext cx="4746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Ajout de 2 fichiers :</a:t>
            </a:r>
          </a:p>
          <a:p>
            <a:r>
              <a:rPr lang="fr-FR"/>
              <a:t>	- Communication Bluetooth</a:t>
            </a:r>
          </a:p>
          <a:p>
            <a:r>
              <a:rPr lang="fr-FR"/>
              <a:t>	- Traitement des commandes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Simulation via des valeurs que l’on a définies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6E415-8DE3-41A2-BFEE-B5049D41AF77}"/>
              </a:ext>
            </a:extLst>
          </p:cNvPr>
          <p:cNvSpPr/>
          <p:nvPr/>
        </p:nvSpPr>
        <p:spPr>
          <a:xfrm>
            <a:off x="8339830" y="5494964"/>
            <a:ext cx="3284738" cy="48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671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14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387214" y="53257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387214" y="220769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387214" y="3069000"/>
            <a:ext cx="2160000" cy="72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387214" y="393031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387214" y="4885425"/>
            <a:ext cx="2160000" cy="14400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BECBD38-4AA1-4F8C-B519-0462AF718039}"/>
              </a:ext>
            </a:extLst>
          </p:cNvPr>
          <p:cNvSpPr/>
          <p:nvPr/>
        </p:nvSpPr>
        <p:spPr>
          <a:xfrm>
            <a:off x="3657599" y="1735841"/>
            <a:ext cx="8065655" cy="4341091"/>
          </a:xfrm>
          <a:prstGeom prst="roundRect">
            <a:avLst>
              <a:gd name="adj" fmla="val 73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D51CA3F-6710-484F-9F00-DDA1BBEDCCBD}"/>
              </a:ext>
            </a:extLst>
          </p:cNvPr>
          <p:cNvSpPr/>
          <p:nvPr/>
        </p:nvSpPr>
        <p:spPr>
          <a:xfrm>
            <a:off x="3809999" y="2558473"/>
            <a:ext cx="3246583" cy="3075709"/>
          </a:xfrm>
          <a:prstGeom prst="roundRect">
            <a:avLst>
              <a:gd name="adj" fmla="val 7305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Activity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30EDEA2-9089-4C71-B390-7B449D501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818"/>
          <a:stretch/>
        </p:blipFill>
        <p:spPr>
          <a:xfrm>
            <a:off x="10853736" y="2564652"/>
            <a:ext cx="719428" cy="3078747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8C4692-1EEF-467A-934C-771F7B1B5808}"/>
              </a:ext>
            </a:extLst>
          </p:cNvPr>
          <p:cNvSpPr/>
          <p:nvPr/>
        </p:nvSpPr>
        <p:spPr>
          <a:xfrm>
            <a:off x="7333671" y="2567690"/>
            <a:ext cx="3246583" cy="3075709"/>
          </a:xfrm>
          <a:prstGeom prst="roundRect">
            <a:avLst>
              <a:gd name="adj" fmla="val 7305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39C0D95-3D31-4322-9521-ABC0562CA8A9}"/>
              </a:ext>
            </a:extLst>
          </p:cNvPr>
          <p:cNvSpPr/>
          <p:nvPr/>
        </p:nvSpPr>
        <p:spPr>
          <a:xfrm>
            <a:off x="7550914" y="3140021"/>
            <a:ext cx="2868471" cy="2390767"/>
          </a:xfrm>
          <a:prstGeom prst="roundRect">
            <a:avLst>
              <a:gd name="adj" fmla="val 7305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Fragment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EE62D5C-E394-4BA9-838E-541C3172E38D}"/>
              </a:ext>
            </a:extLst>
          </p:cNvPr>
          <p:cNvSpPr/>
          <p:nvPr/>
        </p:nvSpPr>
        <p:spPr>
          <a:xfrm>
            <a:off x="7550914" y="3140021"/>
            <a:ext cx="2868471" cy="2390767"/>
          </a:xfrm>
          <a:prstGeom prst="roundRect">
            <a:avLst>
              <a:gd name="adj" fmla="val 7305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Fragment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7876726-3412-4B76-BE75-DEF16C2B9499}"/>
              </a:ext>
            </a:extLst>
          </p:cNvPr>
          <p:cNvSpPr/>
          <p:nvPr/>
        </p:nvSpPr>
        <p:spPr>
          <a:xfrm>
            <a:off x="7550913" y="3140020"/>
            <a:ext cx="2868471" cy="2390767"/>
          </a:xfrm>
          <a:prstGeom prst="roundRect">
            <a:avLst>
              <a:gd name="adj" fmla="val 7305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Fragment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BF7DBCF-32A3-4FBA-9C0A-9B4105FFA483}"/>
              </a:ext>
            </a:extLst>
          </p:cNvPr>
          <p:cNvSpPr txBox="1"/>
          <p:nvPr/>
        </p:nvSpPr>
        <p:spPr>
          <a:xfrm>
            <a:off x="4863381" y="532575"/>
            <a:ext cx="5654090" cy="707886"/>
          </a:xfrm>
          <a:prstGeom prst="rect">
            <a:avLst/>
          </a:prstGeom>
          <a:solidFill>
            <a:srgbClr val="4EC0B6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+mj-lt"/>
              </a:rPr>
              <a:t>Architecture Android</a:t>
            </a:r>
          </a:p>
        </p:txBody>
      </p:sp>
    </p:spTree>
    <p:extLst>
      <p:ext uri="{BB962C8B-B14F-4D97-AF65-F5344CB8AC3E}">
        <p14:creationId xmlns:p14="http://schemas.microsoft.com/office/powerpoint/2010/main" val="17214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15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387214" y="53257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387214" y="220769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387214" y="3069000"/>
            <a:ext cx="2160000" cy="72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387214" y="393031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387214" y="4885425"/>
            <a:ext cx="2160000" cy="14400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BECBD38-4AA1-4F8C-B519-0462AF718039}"/>
              </a:ext>
            </a:extLst>
          </p:cNvPr>
          <p:cNvSpPr/>
          <p:nvPr/>
        </p:nvSpPr>
        <p:spPr>
          <a:xfrm>
            <a:off x="3657599" y="213361"/>
            <a:ext cx="8065655" cy="6112064"/>
          </a:xfrm>
          <a:prstGeom prst="roundRect">
            <a:avLst>
              <a:gd name="adj" fmla="val 73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8C4692-1EEF-467A-934C-771F7B1B5808}"/>
              </a:ext>
            </a:extLst>
          </p:cNvPr>
          <p:cNvSpPr/>
          <p:nvPr/>
        </p:nvSpPr>
        <p:spPr>
          <a:xfrm>
            <a:off x="3870961" y="731520"/>
            <a:ext cx="7670800" cy="5384800"/>
          </a:xfrm>
          <a:prstGeom prst="roundRect">
            <a:avLst>
              <a:gd name="adj" fmla="val 7305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39C0D95-3D31-4322-9521-ABC0562CA8A9}"/>
              </a:ext>
            </a:extLst>
          </p:cNvPr>
          <p:cNvSpPr/>
          <p:nvPr/>
        </p:nvSpPr>
        <p:spPr>
          <a:xfrm>
            <a:off x="8796174" y="4023207"/>
            <a:ext cx="2334411" cy="809456"/>
          </a:xfrm>
          <a:prstGeom prst="roundRect">
            <a:avLst>
              <a:gd name="adj" fmla="val 7305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Fragment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EE62D5C-E394-4BA9-838E-541C3172E38D}"/>
              </a:ext>
            </a:extLst>
          </p:cNvPr>
          <p:cNvSpPr/>
          <p:nvPr/>
        </p:nvSpPr>
        <p:spPr>
          <a:xfrm>
            <a:off x="4276702" y="4023207"/>
            <a:ext cx="2334411" cy="809456"/>
          </a:xfrm>
          <a:prstGeom prst="roundRect">
            <a:avLst>
              <a:gd name="adj" fmla="val 7305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Fragment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7876726-3412-4B76-BE75-DEF16C2B9499}"/>
              </a:ext>
            </a:extLst>
          </p:cNvPr>
          <p:cNvSpPr/>
          <p:nvPr/>
        </p:nvSpPr>
        <p:spPr>
          <a:xfrm>
            <a:off x="6272125" y="2383754"/>
            <a:ext cx="2868471" cy="809456"/>
          </a:xfrm>
          <a:prstGeom prst="roundRect">
            <a:avLst>
              <a:gd name="adj" fmla="val 7305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>
                <a:solidFill>
                  <a:schemeClr val="tx1"/>
                </a:solidFill>
              </a:rPr>
              <a:t>Fragment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83B4F2D-CE0F-4BC2-AED9-658206A934BC}"/>
              </a:ext>
            </a:extLst>
          </p:cNvPr>
          <p:cNvSpPr txBox="1"/>
          <p:nvPr/>
        </p:nvSpPr>
        <p:spPr>
          <a:xfrm>
            <a:off x="6272124" y="850276"/>
            <a:ext cx="286847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i="1" err="1"/>
              <a:t>AppActivity</a:t>
            </a:r>
            <a:endParaRPr lang="fr-FR" i="1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C5892D1-4758-4CC0-AC73-EFB6B2E43E5E}"/>
              </a:ext>
            </a:extLst>
          </p:cNvPr>
          <p:cNvSpPr txBox="1"/>
          <p:nvPr/>
        </p:nvSpPr>
        <p:spPr>
          <a:xfrm>
            <a:off x="6272124" y="2414233"/>
            <a:ext cx="2868471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i="1" err="1"/>
              <a:t>ConnectFragment</a:t>
            </a:r>
            <a:endParaRPr lang="fr-FR" i="1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26A046-1D4E-4138-A8C2-063A499C3EEA}"/>
              </a:ext>
            </a:extLst>
          </p:cNvPr>
          <p:cNvSpPr txBox="1"/>
          <p:nvPr/>
        </p:nvSpPr>
        <p:spPr>
          <a:xfrm>
            <a:off x="4276701" y="4053686"/>
            <a:ext cx="2334411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i="1" err="1"/>
              <a:t>MainBoardFragment</a:t>
            </a:r>
            <a:endParaRPr lang="fr-FR" i="1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A36BA9-5D05-45DD-941B-0B414A31D631}"/>
              </a:ext>
            </a:extLst>
          </p:cNvPr>
          <p:cNvSpPr txBox="1"/>
          <p:nvPr/>
        </p:nvSpPr>
        <p:spPr>
          <a:xfrm>
            <a:off x="8814994" y="4053686"/>
            <a:ext cx="2315591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i="1" err="1"/>
              <a:t>BackupFragment</a:t>
            </a:r>
            <a:endParaRPr lang="fr-FR" i="1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CB2D27F-8FC9-41AB-8E13-5C75704BC38F}"/>
              </a:ext>
            </a:extLst>
          </p:cNvPr>
          <p:cNvSpPr txBox="1"/>
          <p:nvPr/>
        </p:nvSpPr>
        <p:spPr>
          <a:xfrm>
            <a:off x="3870961" y="351583"/>
            <a:ext cx="767079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MIVS contrôleur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DFBAE58-B647-4AB3-9709-1F0D590DD8F7}"/>
              </a:ext>
            </a:extLst>
          </p:cNvPr>
          <p:cNvCxnSpPr>
            <a:cxnSpLocks/>
          </p:cNvCxnSpPr>
          <p:nvPr/>
        </p:nvCxnSpPr>
        <p:spPr>
          <a:xfrm>
            <a:off x="4957039" y="3608208"/>
            <a:ext cx="5466774" cy="0"/>
          </a:xfrm>
          <a:prstGeom prst="line">
            <a:avLst/>
          </a:prstGeom>
          <a:ln w="571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90145DF-6E7C-452C-A22C-876503DA761E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 flipH="1">
            <a:off x="5443908" y="3193210"/>
            <a:ext cx="2262453" cy="829997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5B1FAB9-F3C3-449B-B971-D992F6FED781}"/>
              </a:ext>
            </a:extLst>
          </p:cNvPr>
          <p:cNvCxnSpPr>
            <a:cxnSpLocks/>
            <a:stCxn id="15" idx="1"/>
            <a:endCxn id="27" idx="3"/>
          </p:cNvCxnSpPr>
          <p:nvPr/>
        </p:nvCxnSpPr>
        <p:spPr>
          <a:xfrm flipH="1">
            <a:off x="6611113" y="4427935"/>
            <a:ext cx="2185061" cy="0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D18C0C3-5749-4702-86DE-44E875ED4E59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flipH="1" flipV="1">
            <a:off x="7706361" y="3193210"/>
            <a:ext cx="2257019" cy="829997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9BC26718-4101-4207-9214-75E08318733D}"/>
              </a:ext>
            </a:extLst>
          </p:cNvPr>
          <p:cNvGrpSpPr/>
          <p:nvPr/>
        </p:nvGrpSpPr>
        <p:grpSpPr>
          <a:xfrm>
            <a:off x="4490721" y="4832663"/>
            <a:ext cx="6431280" cy="1136236"/>
            <a:chOff x="4490721" y="4832663"/>
            <a:chExt cx="6431280" cy="1136236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92E89CDE-E2F4-40A8-9810-6744797CE4BB}"/>
                </a:ext>
              </a:extLst>
            </p:cNvPr>
            <p:cNvSpPr/>
            <p:nvPr/>
          </p:nvSpPr>
          <p:spPr>
            <a:xfrm>
              <a:off x="4490721" y="5237386"/>
              <a:ext cx="6431280" cy="731513"/>
            </a:xfrm>
            <a:prstGeom prst="roundRect">
              <a:avLst>
                <a:gd name="adj" fmla="val 7305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  <a:prstDash val="lgDash"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Données MIVS</a:t>
              </a:r>
            </a:p>
            <a:p>
              <a:pPr algn="ctr"/>
              <a:r>
                <a:rPr lang="fr-FR" sz="1400" i="1">
                  <a:solidFill>
                    <a:schemeClr val="tx1"/>
                  </a:solidFill>
                </a:rPr>
                <a:t>Générateurs, emplacements mémoires, acquisition des données mémoires</a:t>
              </a:r>
            </a:p>
          </p:txBody>
        </p: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084ED3EA-D207-4E50-99E3-BC0D0B8A74EC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flipV="1">
              <a:off x="5443905" y="4832663"/>
              <a:ext cx="3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6C0F02BA-9A63-45A0-A91F-7AA7997102D3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9963380" y="4832663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0959052C-4597-40C5-937A-500D96F16FCC}"/>
              </a:ext>
            </a:extLst>
          </p:cNvPr>
          <p:cNvGrpSpPr/>
          <p:nvPr/>
        </p:nvGrpSpPr>
        <p:grpSpPr>
          <a:xfrm>
            <a:off x="4490721" y="1294185"/>
            <a:ext cx="6431280" cy="2729022"/>
            <a:chOff x="4490721" y="1294185"/>
            <a:chExt cx="6431280" cy="2729022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EB549D16-3AB7-4421-9DB7-7BFE90510CC2}"/>
                </a:ext>
              </a:extLst>
            </p:cNvPr>
            <p:cNvSpPr/>
            <p:nvPr/>
          </p:nvSpPr>
          <p:spPr>
            <a:xfrm>
              <a:off x="4490721" y="1294185"/>
              <a:ext cx="6431280" cy="731513"/>
            </a:xfrm>
            <a:prstGeom prst="roundRect">
              <a:avLst>
                <a:gd name="adj" fmla="val 7305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1"/>
              </a:solidFill>
              <a:prstDash val="lgDash"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Méthodes Bluetooth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Connexion, déconnexion, envoi et réception de message…</a:t>
              </a:r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A2F9D71-0A69-4639-B827-21091258EECE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7706361" y="2043346"/>
              <a:ext cx="0" cy="36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E8FFD1C9-3AC6-4D46-A3CD-9E44FC6C15C4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9963380" y="2043346"/>
              <a:ext cx="18820" cy="1979861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6DFC5BC0-C61F-4992-BE6E-FD6593F3D06A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5443905" y="2043346"/>
              <a:ext cx="3" cy="1979861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EDC2A864-E63D-4E03-827D-F958A51BB6F8}"/>
              </a:ext>
            </a:extLst>
          </p:cNvPr>
          <p:cNvSpPr txBox="1"/>
          <p:nvPr/>
        </p:nvSpPr>
        <p:spPr>
          <a:xfrm>
            <a:off x="6253686" y="2749465"/>
            <a:ext cx="2868471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/>
              <a:t>Connexion à un appareil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C191FFD-012C-4F47-8A9C-494750F53C58}"/>
              </a:ext>
            </a:extLst>
          </p:cNvPr>
          <p:cNvSpPr txBox="1"/>
          <p:nvPr/>
        </p:nvSpPr>
        <p:spPr>
          <a:xfrm>
            <a:off x="4276701" y="4449386"/>
            <a:ext cx="2334411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/>
              <a:t>Tableau de bord principal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477E267-F04E-4F6A-BB8B-3E95D7D933CD}"/>
              </a:ext>
            </a:extLst>
          </p:cNvPr>
          <p:cNvSpPr txBox="1"/>
          <p:nvPr/>
        </p:nvSpPr>
        <p:spPr>
          <a:xfrm>
            <a:off x="8796174" y="4459519"/>
            <a:ext cx="2334411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/>
              <a:t>Gestion des sauvegardes</a:t>
            </a:r>
          </a:p>
        </p:txBody>
      </p:sp>
    </p:spTree>
    <p:extLst>
      <p:ext uri="{BB962C8B-B14F-4D97-AF65-F5344CB8AC3E}">
        <p14:creationId xmlns:p14="http://schemas.microsoft.com/office/powerpoint/2010/main" val="923624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2" grpId="0" animBg="1"/>
      <p:bldP spid="31" grpId="0" animBg="1"/>
      <p:bldP spid="34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16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387214" y="53257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387214" y="220769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387214" y="3069000"/>
            <a:ext cx="2160000" cy="72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387214" y="393031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387214" y="4885425"/>
            <a:ext cx="2160000" cy="14400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774732-31EB-4E6F-895C-FA8B65A57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2558" y="1238238"/>
            <a:ext cx="1925335" cy="48213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F59A0D4-137A-4653-9897-91A9ED07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1686" y="1238238"/>
            <a:ext cx="2963969" cy="482703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0CFD6B-55BD-47AA-A9DA-3EE71AED7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9448" y="1252575"/>
            <a:ext cx="2385267" cy="209568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DFD4938-1FE2-4533-B393-E85B6858EBA9}"/>
              </a:ext>
            </a:extLst>
          </p:cNvPr>
          <p:cNvSpPr txBox="1"/>
          <p:nvPr/>
        </p:nvSpPr>
        <p:spPr>
          <a:xfrm>
            <a:off x="3792558" y="711014"/>
            <a:ext cx="1925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u="sng"/>
              <a:t>Logique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A5753B3-CB4C-488C-856E-E6C02B4490C4}"/>
              </a:ext>
            </a:extLst>
          </p:cNvPr>
          <p:cNvSpPr txBox="1"/>
          <p:nvPr/>
        </p:nvSpPr>
        <p:spPr>
          <a:xfrm>
            <a:off x="5971686" y="711014"/>
            <a:ext cx="296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u="sng"/>
              <a:t>Aspect visuel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1969423-8C7F-43B8-AD7D-2FF5715ADBFD}"/>
              </a:ext>
            </a:extLst>
          </p:cNvPr>
          <p:cNvSpPr txBox="1"/>
          <p:nvPr/>
        </p:nvSpPr>
        <p:spPr>
          <a:xfrm>
            <a:off x="9189448" y="711014"/>
            <a:ext cx="2385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u="sng"/>
              <a:t>Ressources externes</a:t>
            </a:r>
          </a:p>
        </p:txBody>
      </p:sp>
    </p:spTree>
    <p:extLst>
      <p:ext uri="{BB962C8B-B14F-4D97-AF65-F5344CB8AC3E}">
        <p14:creationId xmlns:p14="http://schemas.microsoft.com/office/powerpoint/2010/main" val="520146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17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387214" y="53257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387214" y="220769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387214" y="3069000"/>
            <a:ext cx="2160000" cy="72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387214" y="393031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387214" y="4885425"/>
            <a:ext cx="2160000" cy="14400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46B158F-06B8-45D5-9C11-35D5C9F7DE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5389" t="20989" r="3185" b="23556"/>
          <a:stretch/>
        </p:blipFill>
        <p:spPr>
          <a:xfrm>
            <a:off x="5099184" y="2428240"/>
            <a:ext cx="4888467" cy="14779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F8DEF0A-511D-4B28-803B-145CD8684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9185" y="4663428"/>
            <a:ext cx="4914371" cy="132987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1969423-8C7F-43B8-AD7D-2FF5715ADBFD}"/>
              </a:ext>
            </a:extLst>
          </p:cNvPr>
          <p:cNvSpPr txBox="1"/>
          <p:nvPr/>
        </p:nvSpPr>
        <p:spPr>
          <a:xfrm>
            <a:off x="5868436" y="886136"/>
            <a:ext cx="3375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/>
              <a:t>Externalisation et centralisation des valeurs de référence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DE5AB0D-65BA-4048-8562-62D15D1928F5}"/>
              </a:ext>
            </a:extLst>
          </p:cNvPr>
          <p:cNvSpPr txBox="1"/>
          <p:nvPr/>
        </p:nvSpPr>
        <p:spPr>
          <a:xfrm>
            <a:off x="5855483" y="1966550"/>
            <a:ext cx="3375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i="1"/>
              <a:t>Limites des générateurs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D4DDB7E-FAC7-44C0-BA20-466254583EA9}"/>
              </a:ext>
            </a:extLst>
          </p:cNvPr>
          <p:cNvSpPr txBox="1"/>
          <p:nvPr/>
        </p:nvSpPr>
        <p:spPr>
          <a:xfrm>
            <a:off x="5868436" y="4297239"/>
            <a:ext cx="3375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i="1"/>
              <a:t>Commandes </a:t>
            </a:r>
            <a:r>
              <a:rPr lang="fr-FR" i="1" err="1"/>
              <a:t>bluetooth</a:t>
            </a:r>
            <a:endParaRPr lang="fr-FR" i="1"/>
          </a:p>
        </p:txBody>
      </p:sp>
    </p:spTree>
    <p:extLst>
      <p:ext uri="{BB962C8B-B14F-4D97-AF65-F5344CB8AC3E}">
        <p14:creationId xmlns:p14="http://schemas.microsoft.com/office/powerpoint/2010/main" val="2145190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3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394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6A5AA7-CD97-45AE-8F43-0F1B65159A64}"/>
              </a:ext>
            </a:extLst>
          </p:cNvPr>
          <p:cNvSpPr txBox="1"/>
          <p:nvPr/>
        </p:nvSpPr>
        <p:spPr>
          <a:xfrm>
            <a:off x="8153400" y="640081"/>
            <a:ext cx="3395130" cy="525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Démo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Besoin client à l’origine du projet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2C8543-D2AA-4D14-B18D-2FEF757C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6962" y="6356350"/>
            <a:ext cx="88683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5328F08-2D37-4109-9642-FEE3F7CF3E0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E118F9-A618-4032-8EFF-A37BCF8B5337}"/>
              </a:ext>
            </a:extLst>
          </p:cNvPr>
          <p:cNvSpPr/>
          <p:nvPr/>
        </p:nvSpPr>
        <p:spPr>
          <a:xfrm>
            <a:off x="0" y="0"/>
            <a:ext cx="7534656" cy="6857999"/>
          </a:xfrm>
          <a:prstGeom prst="rect">
            <a:avLst/>
          </a:prstGeom>
          <a:solidFill>
            <a:srgbClr val="4EC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 3504">
            <a:extLst>
              <a:ext uri="{FF2B5EF4-FFF2-40B4-BE49-F238E27FC236}">
                <a16:creationId xmlns:a16="http://schemas.microsoft.com/office/drawing/2014/main" id="{812DCB86-0BBC-4597-8912-8351D2DB26CB}"/>
              </a:ext>
            </a:extLst>
          </p:cNvPr>
          <p:cNvGrpSpPr/>
          <p:nvPr/>
        </p:nvGrpSpPr>
        <p:grpSpPr>
          <a:xfrm>
            <a:off x="526353" y="1695843"/>
            <a:ext cx="4500310" cy="4843069"/>
            <a:chOff x="1" y="3385664"/>
            <a:chExt cx="3245157" cy="3492319"/>
          </a:xfrm>
        </p:grpSpPr>
        <p:grpSp>
          <p:nvGrpSpPr>
            <p:cNvPr id="8" name="Group 3505">
              <a:extLst>
                <a:ext uri="{FF2B5EF4-FFF2-40B4-BE49-F238E27FC236}">
                  <a16:creationId xmlns:a16="http://schemas.microsoft.com/office/drawing/2014/main" id="{ECB0A7E5-938E-4545-8F17-C2BB35C30449}"/>
                </a:ext>
              </a:extLst>
            </p:cNvPr>
            <p:cNvGrpSpPr/>
            <p:nvPr/>
          </p:nvGrpSpPr>
          <p:grpSpPr>
            <a:xfrm>
              <a:off x="1" y="3962278"/>
              <a:ext cx="2034371" cy="2277641"/>
              <a:chOff x="1" y="3962278"/>
              <a:chExt cx="2034371" cy="2277641"/>
            </a:xfrm>
          </p:grpSpPr>
          <p:sp>
            <p:nvSpPr>
              <p:cNvPr id="20" name="Freeform: Shape 3517">
                <a:extLst>
                  <a:ext uri="{FF2B5EF4-FFF2-40B4-BE49-F238E27FC236}">
                    <a16:creationId xmlns:a16="http://schemas.microsoft.com/office/drawing/2014/main" id="{56CCF0B6-FB7A-404E-BA13-B933613592C1}"/>
                  </a:ext>
                </a:extLst>
              </p:cNvPr>
              <p:cNvSpPr/>
              <p:nvPr/>
            </p:nvSpPr>
            <p:spPr>
              <a:xfrm>
                <a:off x="504899" y="3962278"/>
                <a:ext cx="1529473" cy="1851626"/>
              </a:xfrm>
              <a:custGeom>
                <a:avLst/>
                <a:gdLst>
                  <a:gd name="connsiteX0" fmla="*/ 2660333 w 2715559"/>
                  <a:gd name="connsiteY0" fmla="*/ 1901649 h 3287536"/>
                  <a:gd name="connsiteX1" fmla="*/ 2655570 w 2715559"/>
                  <a:gd name="connsiteY1" fmla="*/ 1765441 h 3287536"/>
                  <a:gd name="connsiteX2" fmla="*/ 2713672 w 2715559"/>
                  <a:gd name="connsiteY2" fmla="*/ 1554939 h 3287536"/>
                  <a:gd name="connsiteX3" fmla="*/ 2673668 w 2715559"/>
                  <a:gd name="connsiteY3" fmla="*/ 1450164 h 3287536"/>
                  <a:gd name="connsiteX4" fmla="*/ 2648903 w 2715559"/>
                  <a:gd name="connsiteY4" fmla="*/ 1334911 h 3287536"/>
                  <a:gd name="connsiteX5" fmla="*/ 2655570 w 2715559"/>
                  <a:gd name="connsiteY5" fmla="*/ 1231089 h 3287536"/>
                  <a:gd name="connsiteX6" fmla="*/ 2480310 w 2715559"/>
                  <a:gd name="connsiteY6" fmla="*/ 1001536 h 3287536"/>
                  <a:gd name="connsiteX7" fmla="*/ 1182052 w 2715559"/>
                  <a:gd name="connsiteY7" fmla="*/ 964389 h 3287536"/>
                  <a:gd name="connsiteX8" fmla="*/ 886777 w 2715559"/>
                  <a:gd name="connsiteY8" fmla="*/ 993916 h 3287536"/>
                  <a:gd name="connsiteX9" fmla="*/ 865823 w 2715559"/>
                  <a:gd name="connsiteY9" fmla="*/ 979629 h 3287536"/>
                  <a:gd name="connsiteX10" fmla="*/ 901065 w 2715559"/>
                  <a:gd name="connsiteY10" fmla="*/ 824371 h 3287536"/>
                  <a:gd name="connsiteX11" fmla="*/ 973455 w 2715559"/>
                  <a:gd name="connsiteY11" fmla="*/ 680544 h 3287536"/>
                  <a:gd name="connsiteX12" fmla="*/ 973455 w 2715559"/>
                  <a:gd name="connsiteY12" fmla="*/ 680544 h 3287536"/>
                  <a:gd name="connsiteX13" fmla="*/ 985838 w 2715559"/>
                  <a:gd name="connsiteY13" fmla="*/ 133809 h 3287536"/>
                  <a:gd name="connsiteX14" fmla="*/ 1012508 w 2715559"/>
                  <a:gd name="connsiteY14" fmla="*/ 103329 h 3287536"/>
                  <a:gd name="connsiteX15" fmla="*/ 983933 w 2715559"/>
                  <a:gd name="connsiteY15" fmla="*/ 57609 h 3287536"/>
                  <a:gd name="connsiteX16" fmla="*/ 784860 w 2715559"/>
                  <a:gd name="connsiteY16" fmla="*/ 42369 h 3287536"/>
                  <a:gd name="connsiteX17" fmla="*/ 716280 w 2715559"/>
                  <a:gd name="connsiteY17" fmla="*/ 156669 h 3287536"/>
                  <a:gd name="connsiteX18" fmla="*/ 649605 w 2715559"/>
                  <a:gd name="connsiteY18" fmla="*/ 318594 h 3287536"/>
                  <a:gd name="connsiteX19" fmla="*/ 258127 w 2715559"/>
                  <a:gd name="connsiteY19" fmla="*/ 921526 h 3287536"/>
                  <a:gd name="connsiteX20" fmla="*/ 160020 w 2715559"/>
                  <a:gd name="connsiteY20" fmla="*/ 1078689 h 3287536"/>
                  <a:gd name="connsiteX21" fmla="*/ 40005 w 2715559"/>
                  <a:gd name="connsiteY21" fmla="*/ 1474929 h 3287536"/>
                  <a:gd name="connsiteX22" fmla="*/ 0 w 2715559"/>
                  <a:gd name="connsiteY22" fmla="*/ 1522554 h 3287536"/>
                  <a:gd name="connsiteX23" fmla="*/ 3810 w 2715559"/>
                  <a:gd name="connsiteY23" fmla="*/ 1534936 h 3287536"/>
                  <a:gd name="connsiteX24" fmla="*/ 303848 w 2715559"/>
                  <a:gd name="connsiteY24" fmla="*/ 2331226 h 3287536"/>
                  <a:gd name="connsiteX25" fmla="*/ 664845 w 2715559"/>
                  <a:gd name="connsiteY25" fmla="*/ 3287536 h 3287536"/>
                  <a:gd name="connsiteX26" fmla="*/ 701040 w 2715559"/>
                  <a:gd name="connsiteY26" fmla="*/ 3279916 h 3287536"/>
                  <a:gd name="connsiteX27" fmla="*/ 992505 w 2715559"/>
                  <a:gd name="connsiteY27" fmla="*/ 3169426 h 3287536"/>
                  <a:gd name="connsiteX28" fmla="*/ 1344930 w 2715559"/>
                  <a:gd name="connsiteY28" fmla="*/ 3009406 h 3287536"/>
                  <a:gd name="connsiteX29" fmla="*/ 2436495 w 2715559"/>
                  <a:gd name="connsiteY29" fmla="*/ 2568399 h 3287536"/>
                  <a:gd name="connsiteX30" fmla="*/ 2579370 w 2715559"/>
                  <a:gd name="connsiteY30" fmla="*/ 2518869 h 3287536"/>
                  <a:gd name="connsiteX31" fmla="*/ 2651760 w 2715559"/>
                  <a:gd name="connsiteY31" fmla="*/ 2436001 h 3287536"/>
                  <a:gd name="connsiteX32" fmla="*/ 2594610 w 2715559"/>
                  <a:gd name="connsiteY32" fmla="*/ 2215974 h 3287536"/>
                  <a:gd name="connsiteX33" fmla="*/ 2700338 w 2715559"/>
                  <a:gd name="connsiteY33" fmla="*/ 2056906 h 3287536"/>
                  <a:gd name="connsiteX34" fmla="*/ 2660333 w 2715559"/>
                  <a:gd name="connsiteY34" fmla="*/ 1901649 h 328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15559" h="3287536">
                    <a:moveTo>
                      <a:pt x="2660333" y="1901649"/>
                    </a:moveTo>
                    <a:cubicBezTo>
                      <a:pt x="2630805" y="1854024"/>
                      <a:pt x="2619375" y="1812114"/>
                      <a:pt x="2655570" y="1765441"/>
                    </a:cubicBezTo>
                    <a:cubicBezTo>
                      <a:pt x="2695575" y="1700671"/>
                      <a:pt x="2723197" y="1633044"/>
                      <a:pt x="2713672" y="1554939"/>
                    </a:cubicBezTo>
                    <a:cubicBezTo>
                      <a:pt x="2707005" y="1506361"/>
                      <a:pt x="2686050" y="1459689"/>
                      <a:pt x="2673668" y="1450164"/>
                    </a:cubicBezTo>
                    <a:cubicBezTo>
                      <a:pt x="2630805" y="1418731"/>
                      <a:pt x="2627947" y="1379679"/>
                      <a:pt x="2648903" y="1334911"/>
                    </a:cubicBezTo>
                    <a:cubicBezTo>
                      <a:pt x="2663190" y="1310146"/>
                      <a:pt x="2662238" y="1257759"/>
                      <a:pt x="2655570" y="1231089"/>
                    </a:cubicBezTo>
                    <a:cubicBezTo>
                      <a:pt x="2627947" y="1131076"/>
                      <a:pt x="2575560" y="1050114"/>
                      <a:pt x="2480310" y="1001536"/>
                    </a:cubicBezTo>
                    <a:cubicBezTo>
                      <a:pt x="2211705" y="870091"/>
                      <a:pt x="1816418" y="870091"/>
                      <a:pt x="1182052" y="964389"/>
                    </a:cubicBezTo>
                    <a:cubicBezTo>
                      <a:pt x="1154430" y="977724"/>
                      <a:pt x="998220" y="981534"/>
                      <a:pt x="886777" y="993916"/>
                    </a:cubicBezTo>
                    <a:cubicBezTo>
                      <a:pt x="867727" y="995821"/>
                      <a:pt x="863918" y="996774"/>
                      <a:pt x="865823" y="979629"/>
                    </a:cubicBezTo>
                    <a:cubicBezTo>
                      <a:pt x="871538" y="927241"/>
                      <a:pt x="869633" y="873901"/>
                      <a:pt x="901065" y="824371"/>
                    </a:cubicBezTo>
                    <a:cubicBezTo>
                      <a:pt x="929640" y="779604"/>
                      <a:pt x="949643" y="729121"/>
                      <a:pt x="973455" y="680544"/>
                    </a:cubicBezTo>
                    <a:cubicBezTo>
                      <a:pt x="973455" y="680544"/>
                      <a:pt x="973455" y="680544"/>
                      <a:pt x="973455" y="680544"/>
                    </a:cubicBezTo>
                    <a:cubicBezTo>
                      <a:pt x="978218" y="498616"/>
                      <a:pt x="982027" y="315736"/>
                      <a:pt x="985838" y="133809"/>
                    </a:cubicBezTo>
                    <a:cubicBezTo>
                      <a:pt x="985838" y="112854"/>
                      <a:pt x="990600" y="101424"/>
                      <a:pt x="1012508" y="103329"/>
                    </a:cubicBezTo>
                    <a:cubicBezTo>
                      <a:pt x="1002983" y="88089"/>
                      <a:pt x="995363" y="71896"/>
                      <a:pt x="983933" y="57609"/>
                    </a:cubicBezTo>
                    <a:cubicBezTo>
                      <a:pt x="929640" y="-12876"/>
                      <a:pt x="848677" y="-19544"/>
                      <a:pt x="784860" y="42369"/>
                    </a:cubicBezTo>
                    <a:cubicBezTo>
                      <a:pt x="751523" y="74754"/>
                      <a:pt x="729615" y="112854"/>
                      <a:pt x="716280" y="156669"/>
                    </a:cubicBezTo>
                    <a:cubicBezTo>
                      <a:pt x="698183" y="211914"/>
                      <a:pt x="681990" y="269064"/>
                      <a:pt x="649605" y="318594"/>
                    </a:cubicBezTo>
                    <a:cubicBezTo>
                      <a:pt x="519113" y="519571"/>
                      <a:pt x="387667" y="719596"/>
                      <a:pt x="258127" y="921526"/>
                    </a:cubicBezTo>
                    <a:cubicBezTo>
                      <a:pt x="224790" y="972961"/>
                      <a:pt x="182880" y="1020586"/>
                      <a:pt x="160020" y="1078689"/>
                    </a:cubicBezTo>
                    <a:cubicBezTo>
                      <a:pt x="109538" y="1207276"/>
                      <a:pt x="78105" y="1342531"/>
                      <a:pt x="40005" y="1474929"/>
                    </a:cubicBezTo>
                    <a:cubicBezTo>
                      <a:pt x="33338" y="1497789"/>
                      <a:pt x="26670" y="1517791"/>
                      <a:pt x="0" y="1522554"/>
                    </a:cubicBezTo>
                    <a:cubicBezTo>
                      <a:pt x="953" y="1526364"/>
                      <a:pt x="1905" y="1531126"/>
                      <a:pt x="3810" y="1534936"/>
                    </a:cubicBezTo>
                    <a:cubicBezTo>
                      <a:pt x="103823" y="1800684"/>
                      <a:pt x="203835" y="2065479"/>
                      <a:pt x="303848" y="2331226"/>
                    </a:cubicBezTo>
                    <a:cubicBezTo>
                      <a:pt x="423863" y="2650314"/>
                      <a:pt x="544830" y="2968449"/>
                      <a:pt x="664845" y="3287536"/>
                    </a:cubicBezTo>
                    <a:cubicBezTo>
                      <a:pt x="677227" y="3284679"/>
                      <a:pt x="688658" y="3282774"/>
                      <a:pt x="701040" y="3279916"/>
                    </a:cubicBezTo>
                    <a:cubicBezTo>
                      <a:pt x="801052" y="3250389"/>
                      <a:pt x="896302" y="3208479"/>
                      <a:pt x="992505" y="3169426"/>
                    </a:cubicBezTo>
                    <a:cubicBezTo>
                      <a:pt x="1109663" y="3121801"/>
                      <a:pt x="1229677" y="3062746"/>
                      <a:pt x="1344930" y="3009406"/>
                    </a:cubicBezTo>
                    <a:cubicBezTo>
                      <a:pt x="1480185" y="2930349"/>
                      <a:pt x="2380298" y="2584591"/>
                      <a:pt x="2436495" y="2568399"/>
                    </a:cubicBezTo>
                    <a:cubicBezTo>
                      <a:pt x="2484120" y="2551254"/>
                      <a:pt x="2536508" y="2534109"/>
                      <a:pt x="2579370" y="2518869"/>
                    </a:cubicBezTo>
                    <a:cubicBezTo>
                      <a:pt x="2617470" y="2505534"/>
                      <a:pt x="2642235" y="2476959"/>
                      <a:pt x="2651760" y="2436001"/>
                    </a:cubicBezTo>
                    <a:cubicBezTo>
                      <a:pt x="2670810" y="2353134"/>
                      <a:pt x="2670810" y="2275029"/>
                      <a:pt x="2594610" y="2215974"/>
                    </a:cubicBezTo>
                    <a:cubicBezTo>
                      <a:pt x="2682240" y="2173111"/>
                      <a:pt x="2707958" y="2135964"/>
                      <a:pt x="2700338" y="2056906"/>
                    </a:cubicBezTo>
                    <a:cubicBezTo>
                      <a:pt x="2696528" y="2003566"/>
                      <a:pt x="2688908" y="1947369"/>
                      <a:pt x="2660333" y="1901649"/>
                    </a:cubicBezTo>
                    <a:close/>
                  </a:path>
                </a:pathLst>
              </a:custGeom>
              <a:solidFill>
                <a:srgbClr val="FD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3518">
                <a:extLst>
                  <a:ext uri="{FF2B5EF4-FFF2-40B4-BE49-F238E27FC236}">
                    <a16:creationId xmlns:a16="http://schemas.microsoft.com/office/drawing/2014/main" id="{15AD7BF7-CD0E-4E63-BB6E-9AA2B314394C}"/>
                  </a:ext>
                </a:extLst>
              </p:cNvPr>
              <p:cNvSpPr/>
              <p:nvPr/>
            </p:nvSpPr>
            <p:spPr>
              <a:xfrm>
                <a:off x="1" y="4806553"/>
                <a:ext cx="907217" cy="1433366"/>
              </a:xfrm>
              <a:custGeom>
                <a:avLst/>
                <a:gdLst>
                  <a:gd name="connsiteX0" fmla="*/ 496382 w 907217"/>
                  <a:gd name="connsiteY0" fmla="*/ 594 h 1433366"/>
                  <a:gd name="connsiteX1" fmla="*/ 505435 w 907217"/>
                  <a:gd name="connsiteY1" fmla="*/ 13804 h 1433366"/>
                  <a:gd name="connsiteX2" fmla="*/ 904570 w 907217"/>
                  <a:gd name="connsiteY2" fmla="*/ 1073337 h 1433366"/>
                  <a:gd name="connsiteX3" fmla="*/ 895450 w 907217"/>
                  <a:gd name="connsiteY3" fmla="*/ 1094796 h 1433366"/>
                  <a:gd name="connsiteX4" fmla="*/ 31248 w 907217"/>
                  <a:gd name="connsiteY4" fmla="*/ 1421547 h 1433366"/>
                  <a:gd name="connsiteX5" fmla="*/ 0 w 907217"/>
                  <a:gd name="connsiteY5" fmla="*/ 1433366 h 1433366"/>
                  <a:gd name="connsiteX6" fmla="*/ 0 w 907217"/>
                  <a:gd name="connsiteY6" fmla="*/ 172401 h 1433366"/>
                  <a:gd name="connsiteX7" fmla="*/ 103788 w 907217"/>
                  <a:gd name="connsiteY7" fmla="*/ 135927 h 1433366"/>
                  <a:gd name="connsiteX8" fmla="*/ 479684 w 907217"/>
                  <a:gd name="connsiteY8" fmla="*/ 3075 h 1433366"/>
                  <a:gd name="connsiteX9" fmla="*/ 496382 w 907217"/>
                  <a:gd name="connsiteY9" fmla="*/ 594 h 143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217" h="1433366">
                    <a:moveTo>
                      <a:pt x="496382" y="594"/>
                    </a:moveTo>
                    <a:cubicBezTo>
                      <a:pt x="500607" y="2002"/>
                      <a:pt x="503557" y="6025"/>
                      <a:pt x="505435" y="13804"/>
                    </a:cubicBezTo>
                    <a:cubicBezTo>
                      <a:pt x="511336" y="18096"/>
                      <a:pt x="895450" y="1051878"/>
                      <a:pt x="904570" y="1073337"/>
                    </a:cubicBezTo>
                    <a:cubicBezTo>
                      <a:pt x="909398" y="1085139"/>
                      <a:pt x="908325" y="1089968"/>
                      <a:pt x="895450" y="1094796"/>
                    </a:cubicBezTo>
                    <a:cubicBezTo>
                      <a:pt x="842473" y="1113908"/>
                      <a:pt x="392172" y="1284950"/>
                      <a:pt x="31248" y="1421547"/>
                    </a:cubicBezTo>
                    <a:lnTo>
                      <a:pt x="0" y="1433366"/>
                    </a:lnTo>
                    <a:lnTo>
                      <a:pt x="0" y="172401"/>
                    </a:lnTo>
                    <a:lnTo>
                      <a:pt x="103788" y="135927"/>
                    </a:lnTo>
                    <a:cubicBezTo>
                      <a:pt x="298625" y="67426"/>
                      <a:pt x="455543" y="12128"/>
                      <a:pt x="479684" y="3075"/>
                    </a:cubicBezTo>
                    <a:cubicBezTo>
                      <a:pt x="486658" y="393"/>
                      <a:pt x="492157" y="-815"/>
                      <a:pt x="496382" y="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3506">
              <a:extLst>
                <a:ext uri="{FF2B5EF4-FFF2-40B4-BE49-F238E27FC236}">
                  <a16:creationId xmlns:a16="http://schemas.microsoft.com/office/drawing/2014/main" id="{5A7E3520-925C-43B6-A515-2CB83D50A9D6}"/>
                </a:ext>
              </a:extLst>
            </p:cNvPr>
            <p:cNvGrpSpPr/>
            <p:nvPr/>
          </p:nvGrpSpPr>
          <p:grpSpPr>
            <a:xfrm>
              <a:off x="1024195" y="4013492"/>
              <a:ext cx="903974" cy="1659328"/>
              <a:chOff x="2832912" y="2217237"/>
              <a:chExt cx="1264088" cy="2320350"/>
            </a:xfrm>
          </p:grpSpPr>
          <p:sp>
            <p:nvSpPr>
              <p:cNvPr id="15" name="Freeform: Shape 3512">
                <a:extLst>
                  <a:ext uri="{FF2B5EF4-FFF2-40B4-BE49-F238E27FC236}">
                    <a16:creationId xmlns:a16="http://schemas.microsoft.com/office/drawing/2014/main" id="{8F115FA0-796D-415C-96A3-7ACDE67B1BAA}"/>
                  </a:ext>
                </a:extLst>
              </p:cNvPr>
              <p:cNvSpPr/>
              <p:nvPr/>
            </p:nvSpPr>
            <p:spPr>
              <a:xfrm>
                <a:off x="2832912" y="2217237"/>
                <a:ext cx="1264088" cy="2320350"/>
              </a:xfrm>
              <a:custGeom>
                <a:avLst/>
                <a:gdLst>
                  <a:gd name="connsiteX0" fmla="*/ 1460199 w 1604995"/>
                  <a:gd name="connsiteY0" fmla="*/ 2946099 h 2946115"/>
                  <a:gd name="connsiteX1" fmla="*/ 92409 w 1604995"/>
                  <a:gd name="connsiteY1" fmla="*/ 2921334 h 2946115"/>
                  <a:gd name="connsiteX2" fmla="*/ 16 w 1604995"/>
                  <a:gd name="connsiteY2" fmla="*/ 2825131 h 2946115"/>
                  <a:gd name="connsiteX3" fmla="*/ 48594 w 1604995"/>
                  <a:gd name="connsiteY3" fmla="*/ 92409 h 2946115"/>
                  <a:gd name="connsiteX4" fmla="*/ 144796 w 1604995"/>
                  <a:gd name="connsiteY4" fmla="*/ 16 h 2946115"/>
                  <a:gd name="connsiteX5" fmla="*/ 1512586 w 1604995"/>
                  <a:gd name="connsiteY5" fmla="*/ 24781 h 2946115"/>
                  <a:gd name="connsiteX6" fmla="*/ 1604979 w 1604995"/>
                  <a:gd name="connsiteY6" fmla="*/ 120984 h 2946115"/>
                  <a:gd name="connsiteX7" fmla="*/ 1555449 w 1604995"/>
                  <a:gd name="connsiteY7" fmla="*/ 2853706 h 2946115"/>
                  <a:gd name="connsiteX8" fmla="*/ 1460199 w 1604995"/>
                  <a:gd name="connsiteY8" fmla="*/ 2946099 h 29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4995" h="2946115">
                    <a:moveTo>
                      <a:pt x="1460199" y="2946099"/>
                    </a:moveTo>
                    <a:lnTo>
                      <a:pt x="92409" y="2921334"/>
                    </a:lnTo>
                    <a:cubicBezTo>
                      <a:pt x="40021" y="2920381"/>
                      <a:pt x="-936" y="2877519"/>
                      <a:pt x="16" y="2825131"/>
                    </a:cubicBezTo>
                    <a:lnTo>
                      <a:pt x="48594" y="92409"/>
                    </a:lnTo>
                    <a:cubicBezTo>
                      <a:pt x="49546" y="40021"/>
                      <a:pt x="92409" y="-936"/>
                      <a:pt x="144796" y="16"/>
                    </a:cubicBezTo>
                    <a:lnTo>
                      <a:pt x="1512586" y="24781"/>
                    </a:lnTo>
                    <a:cubicBezTo>
                      <a:pt x="1564974" y="25734"/>
                      <a:pt x="1605931" y="68596"/>
                      <a:pt x="1604979" y="120984"/>
                    </a:cubicBezTo>
                    <a:lnTo>
                      <a:pt x="1555449" y="2853706"/>
                    </a:lnTo>
                    <a:cubicBezTo>
                      <a:pt x="1554496" y="2906094"/>
                      <a:pt x="1511634" y="2947051"/>
                      <a:pt x="1460199" y="29460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3513">
                <a:extLst>
                  <a:ext uri="{FF2B5EF4-FFF2-40B4-BE49-F238E27FC236}">
                    <a16:creationId xmlns:a16="http://schemas.microsoft.com/office/drawing/2014/main" id="{5902E14F-2DF6-425B-ADA7-B41F05F322A2}"/>
                  </a:ext>
                </a:extLst>
              </p:cNvPr>
              <p:cNvSpPr/>
              <p:nvPr/>
            </p:nvSpPr>
            <p:spPr>
              <a:xfrm>
                <a:off x="2912444" y="2446057"/>
                <a:ext cx="1099772" cy="1786191"/>
              </a:xfrm>
              <a:custGeom>
                <a:avLst/>
                <a:gdLst>
                  <a:gd name="connsiteX0" fmla="*/ 1320165 w 1396365"/>
                  <a:gd name="connsiteY0" fmla="*/ 2267903 h 2267902"/>
                  <a:gd name="connsiteX1" fmla="*/ 36195 w 1396365"/>
                  <a:gd name="connsiteY1" fmla="*/ 2245043 h 2267902"/>
                  <a:gd name="connsiteX2" fmla="*/ 0 w 1396365"/>
                  <a:gd name="connsiteY2" fmla="*/ 2207895 h 2267902"/>
                  <a:gd name="connsiteX3" fmla="*/ 39053 w 1396365"/>
                  <a:gd name="connsiteY3" fmla="*/ 36195 h 2267902"/>
                  <a:gd name="connsiteX4" fmla="*/ 76200 w 1396365"/>
                  <a:gd name="connsiteY4" fmla="*/ 0 h 2267902"/>
                  <a:gd name="connsiteX5" fmla="*/ 1360170 w 1396365"/>
                  <a:gd name="connsiteY5" fmla="*/ 22860 h 2267902"/>
                  <a:gd name="connsiteX6" fmla="*/ 1396365 w 1396365"/>
                  <a:gd name="connsiteY6" fmla="*/ 60007 h 2267902"/>
                  <a:gd name="connsiteX7" fmla="*/ 1357313 w 1396365"/>
                  <a:gd name="connsiteY7" fmla="*/ 2231708 h 2267902"/>
                  <a:gd name="connsiteX8" fmla="*/ 1320165 w 1396365"/>
                  <a:gd name="connsiteY8" fmla="*/ 2267903 h 226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6365" h="2267902">
                    <a:moveTo>
                      <a:pt x="1320165" y="2267903"/>
                    </a:moveTo>
                    <a:lnTo>
                      <a:pt x="36195" y="2245043"/>
                    </a:lnTo>
                    <a:cubicBezTo>
                      <a:pt x="16192" y="2245043"/>
                      <a:pt x="0" y="2227897"/>
                      <a:pt x="0" y="2207895"/>
                    </a:cubicBezTo>
                    <a:lnTo>
                      <a:pt x="39053" y="36195"/>
                    </a:lnTo>
                    <a:cubicBezTo>
                      <a:pt x="39053" y="16192"/>
                      <a:pt x="56197" y="0"/>
                      <a:pt x="76200" y="0"/>
                    </a:cubicBezTo>
                    <a:lnTo>
                      <a:pt x="1360170" y="22860"/>
                    </a:lnTo>
                    <a:cubicBezTo>
                      <a:pt x="1380173" y="22860"/>
                      <a:pt x="1396365" y="40005"/>
                      <a:pt x="1396365" y="60007"/>
                    </a:cubicBezTo>
                    <a:lnTo>
                      <a:pt x="1357313" y="2231708"/>
                    </a:lnTo>
                    <a:cubicBezTo>
                      <a:pt x="1356360" y="2251710"/>
                      <a:pt x="1340167" y="2267903"/>
                      <a:pt x="1320165" y="2267903"/>
                    </a:cubicBezTo>
                    <a:close/>
                  </a:path>
                </a:pathLst>
              </a:custGeom>
              <a:solidFill>
                <a:srgbClr val="CD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" name="Group 3514">
                <a:extLst>
                  <a:ext uri="{FF2B5EF4-FFF2-40B4-BE49-F238E27FC236}">
                    <a16:creationId xmlns:a16="http://schemas.microsoft.com/office/drawing/2014/main" id="{B2AF8654-6F53-42E2-9FDE-212A11BA6992}"/>
                  </a:ext>
                </a:extLst>
              </p:cNvPr>
              <p:cNvGrpSpPr/>
              <p:nvPr/>
            </p:nvGrpSpPr>
            <p:grpSpPr>
              <a:xfrm>
                <a:off x="3349795" y="3780629"/>
                <a:ext cx="224346" cy="223572"/>
                <a:chOff x="3349795" y="3780629"/>
                <a:chExt cx="224346" cy="223572"/>
              </a:xfrm>
            </p:grpSpPr>
            <p:sp>
              <p:nvSpPr>
                <p:cNvPr id="18" name="Freeform: Shape 3515">
                  <a:extLst>
                    <a:ext uri="{FF2B5EF4-FFF2-40B4-BE49-F238E27FC236}">
                      <a16:creationId xmlns:a16="http://schemas.microsoft.com/office/drawing/2014/main" id="{5332057E-C712-419D-81D2-D9AF64D9642B}"/>
                    </a:ext>
                  </a:extLst>
                </p:cNvPr>
                <p:cNvSpPr/>
                <p:nvPr/>
              </p:nvSpPr>
              <p:spPr>
                <a:xfrm>
                  <a:off x="3349795" y="3780629"/>
                  <a:ext cx="224346" cy="223572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3516">
                  <a:extLst>
                    <a:ext uri="{FF2B5EF4-FFF2-40B4-BE49-F238E27FC236}">
                      <a16:creationId xmlns:a16="http://schemas.microsoft.com/office/drawing/2014/main" id="{565EC6EE-668C-4C28-A7CA-0501FA2884E5}"/>
                    </a:ext>
                  </a:extLst>
                </p:cNvPr>
                <p:cNvSpPr/>
                <p:nvPr/>
              </p:nvSpPr>
              <p:spPr>
                <a:xfrm>
                  <a:off x="3420299" y="3850404"/>
                  <a:ext cx="81041" cy="81793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" name="Group 3507">
              <a:extLst>
                <a:ext uri="{FF2B5EF4-FFF2-40B4-BE49-F238E27FC236}">
                  <a16:creationId xmlns:a16="http://schemas.microsoft.com/office/drawing/2014/main" id="{36BBC8D5-EEBB-4013-9F77-F4A4674902EF}"/>
                </a:ext>
              </a:extLst>
            </p:cNvPr>
            <p:cNvGrpSpPr/>
            <p:nvPr/>
          </p:nvGrpSpPr>
          <p:grpSpPr>
            <a:xfrm>
              <a:off x="1509767" y="5181402"/>
              <a:ext cx="1735391" cy="1696581"/>
              <a:chOff x="1509767" y="5181402"/>
              <a:chExt cx="1735391" cy="1696581"/>
            </a:xfrm>
          </p:grpSpPr>
          <p:sp>
            <p:nvSpPr>
              <p:cNvPr id="13" name="Freeform: Shape 3510">
                <a:extLst>
                  <a:ext uri="{FF2B5EF4-FFF2-40B4-BE49-F238E27FC236}">
                    <a16:creationId xmlns:a16="http://schemas.microsoft.com/office/drawing/2014/main" id="{707A0D60-BFB0-4B5A-A835-091DF2C4046E}"/>
                  </a:ext>
                </a:extLst>
              </p:cNvPr>
              <p:cNvSpPr/>
              <p:nvPr/>
            </p:nvSpPr>
            <p:spPr>
              <a:xfrm>
                <a:off x="2129557" y="6377457"/>
                <a:ext cx="1115601" cy="500526"/>
              </a:xfrm>
              <a:custGeom>
                <a:avLst/>
                <a:gdLst>
                  <a:gd name="connsiteX0" fmla="*/ 603980 w 1744122"/>
                  <a:gd name="connsiteY0" fmla="*/ 1515955 h 1515954"/>
                  <a:gd name="connsiteX1" fmla="*/ 18193 w 1744122"/>
                  <a:gd name="connsiteY1" fmla="*/ 836822 h 1515954"/>
                  <a:gd name="connsiteX2" fmla="*/ 24860 w 1744122"/>
                  <a:gd name="connsiteY2" fmla="*/ 774910 h 1515954"/>
                  <a:gd name="connsiteX3" fmla="*/ 1165003 w 1744122"/>
                  <a:gd name="connsiteY3" fmla="*/ 8147 h 1515954"/>
                  <a:gd name="connsiteX4" fmla="*/ 1203103 w 1744122"/>
                  <a:gd name="connsiteY4" fmla="*/ 11958 h 1515954"/>
                  <a:gd name="connsiteX5" fmla="*/ 1744123 w 1744122"/>
                  <a:gd name="connsiteY5" fmla="*/ 619652 h 1515954"/>
                  <a:gd name="connsiteX6" fmla="*/ 1651730 w 1744122"/>
                  <a:gd name="connsiteY6" fmla="*/ 733000 h 1515954"/>
                  <a:gd name="connsiteX7" fmla="*/ 684943 w 1744122"/>
                  <a:gd name="connsiteY7" fmla="*/ 1478808 h 1515954"/>
                  <a:gd name="connsiteX8" fmla="*/ 603980 w 1744122"/>
                  <a:gd name="connsiteY8" fmla="*/ 1515955 h 1515954"/>
                  <a:gd name="connsiteX0" fmla="*/ 603980 w 1744124"/>
                  <a:gd name="connsiteY0" fmla="*/ 1515955 h 1515956"/>
                  <a:gd name="connsiteX1" fmla="*/ 18193 w 1744124"/>
                  <a:gd name="connsiteY1" fmla="*/ 836822 h 1515956"/>
                  <a:gd name="connsiteX2" fmla="*/ 24860 w 1744124"/>
                  <a:gd name="connsiteY2" fmla="*/ 774910 h 1515956"/>
                  <a:gd name="connsiteX3" fmla="*/ 1165003 w 1744124"/>
                  <a:gd name="connsiteY3" fmla="*/ 8147 h 1515956"/>
                  <a:gd name="connsiteX4" fmla="*/ 1203103 w 1744124"/>
                  <a:gd name="connsiteY4" fmla="*/ 11958 h 1515956"/>
                  <a:gd name="connsiteX5" fmla="*/ 1744123 w 1744124"/>
                  <a:gd name="connsiteY5" fmla="*/ 619652 h 1515956"/>
                  <a:gd name="connsiteX6" fmla="*/ 684943 w 1744124"/>
                  <a:gd name="connsiteY6" fmla="*/ 1478808 h 1515956"/>
                  <a:gd name="connsiteX7" fmla="*/ 603980 w 1744124"/>
                  <a:gd name="connsiteY7" fmla="*/ 1515955 h 1515956"/>
                  <a:gd name="connsiteX0" fmla="*/ 603980 w 1947061"/>
                  <a:gd name="connsiteY0" fmla="*/ 1569179 h 1569178"/>
                  <a:gd name="connsiteX1" fmla="*/ 18193 w 1947061"/>
                  <a:gd name="connsiteY1" fmla="*/ 890046 h 1569178"/>
                  <a:gd name="connsiteX2" fmla="*/ 24860 w 1947061"/>
                  <a:gd name="connsiteY2" fmla="*/ 828134 h 1569178"/>
                  <a:gd name="connsiteX3" fmla="*/ 1165003 w 1947061"/>
                  <a:gd name="connsiteY3" fmla="*/ 61371 h 1569178"/>
                  <a:gd name="connsiteX4" fmla="*/ 1203103 w 1947061"/>
                  <a:gd name="connsiteY4" fmla="*/ 65182 h 1569178"/>
                  <a:gd name="connsiteX5" fmla="*/ 1947061 w 1947061"/>
                  <a:gd name="connsiteY5" fmla="*/ 891425 h 1569178"/>
                  <a:gd name="connsiteX6" fmla="*/ 684943 w 1947061"/>
                  <a:gd name="connsiteY6" fmla="*/ 1532032 h 1569178"/>
                  <a:gd name="connsiteX7" fmla="*/ 603980 w 1947061"/>
                  <a:gd name="connsiteY7" fmla="*/ 1569179 h 1569178"/>
                  <a:gd name="connsiteX0" fmla="*/ 603980 w 1947061"/>
                  <a:gd name="connsiteY0" fmla="*/ 1569179 h 1569180"/>
                  <a:gd name="connsiteX1" fmla="*/ 18193 w 1947061"/>
                  <a:gd name="connsiteY1" fmla="*/ 890046 h 1569180"/>
                  <a:gd name="connsiteX2" fmla="*/ 24860 w 1947061"/>
                  <a:gd name="connsiteY2" fmla="*/ 828134 h 1569180"/>
                  <a:gd name="connsiteX3" fmla="*/ 1165003 w 1947061"/>
                  <a:gd name="connsiteY3" fmla="*/ 61371 h 1569180"/>
                  <a:gd name="connsiteX4" fmla="*/ 1203103 w 1947061"/>
                  <a:gd name="connsiteY4" fmla="*/ 65182 h 1569180"/>
                  <a:gd name="connsiteX5" fmla="*/ 1947061 w 1947061"/>
                  <a:gd name="connsiteY5" fmla="*/ 891425 h 1569180"/>
                  <a:gd name="connsiteX6" fmla="*/ 603980 w 1947061"/>
                  <a:gd name="connsiteY6" fmla="*/ 1569179 h 1569180"/>
                  <a:gd name="connsiteX0" fmla="*/ 127319 w 1943922"/>
                  <a:gd name="connsiteY0" fmla="*/ 994186 h 1037602"/>
                  <a:gd name="connsiteX1" fmla="*/ 15054 w 1943922"/>
                  <a:gd name="connsiteY1" fmla="*/ 890046 h 1037602"/>
                  <a:gd name="connsiteX2" fmla="*/ 21721 w 1943922"/>
                  <a:gd name="connsiteY2" fmla="*/ 828134 h 1037602"/>
                  <a:gd name="connsiteX3" fmla="*/ 1161864 w 1943922"/>
                  <a:gd name="connsiteY3" fmla="*/ 61371 h 1037602"/>
                  <a:gd name="connsiteX4" fmla="*/ 1199964 w 1943922"/>
                  <a:gd name="connsiteY4" fmla="*/ 65182 h 1037602"/>
                  <a:gd name="connsiteX5" fmla="*/ 1943922 w 1943922"/>
                  <a:gd name="connsiteY5" fmla="*/ 891425 h 1037602"/>
                  <a:gd name="connsiteX6" fmla="*/ 127319 w 1943922"/>
                  <a:gd name="connsiteY6" fmla="*/ 994186 h 1037602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39723 h 939723"/>
                  <a:gd name="connsiteX1" fmla="*/ 15054 w 1994657"/>
                  <a:gd name="connsiteY1" fmla="*/ 835583 h 939723"/>
                  <a:gd name="connsiteX2" fmla="*/ 21721 w 1994657"/>
                  <a:gd name="connsiteY2" fmla="*/ 773671 h 939723"/>
                  <a:gd name="connsiteX3" fmla="*/ 1161864 w 1994657"/>
                  <a:gd name="connsiteY3" fmla="*/ 6908 h 939723"/>
                  <a:gd name="connsiteX4" fmla="*/ 1199964 w 1994657"/>
                  <a:gd name="connsiteY4" fmla="*/ 10719 h 939723"/>
                  <a:gd name="connsiteX5" fmla="*/ 1994657 w 1994657"/>
                  <a:gd name="connsiteY5" fmla="*/ 870784 h 939723"/>
                  <a:gd name="connsiteX6" fmla="*/ 127319 w 1994657"/>
                  <a:gd name="connsiteY6" fmla="*/ 939723 h 939723"/>
                  <a:gd name="connsiteX0" fmla="*/ 123992 w 1991330"/>
                  <a:gd name="connsiteY0" fmla="*/ 939721 h 939721"/>
                  <a:gd name="connsiteX1" fmla="*/ 11727 w 1991330"/>
                  <a:gd name="connsiteY1" fmla="*/ 835581 h 939721"/>
                  <a:gd name="connsiteX2" fmla="*/ 18394 w 1991330"/>
                  <a:gd name="connsiteY2" fmla="*/ 773669 h 939721"/>
                  <a:gd name="connsiteX3" fmla="*/ 1158537 w 1991330"/>
                  <a:gd name="connsiteY3" fmla="*/ 6906 h 939721"/>
                  <a:gd name="connsiteX4" fmla="*/ 1196637 w 1991330"/>
                  <a:gd name="connsiteY4" fmla="*/ 10717 h 939721"/>
                  <a:gd name="connsiteX5" fmla="*/ 1991330 w 1991330"/>
                  <a:gd name="connsiteY5" fmla="*/ 870782 h 939721"/>
                  <a:gd name="connsiteX6" fmla="*/ 123992 w 1991330"/>
                  <a:gd name="connsiteY6" fmla="*/ 939721 h 939721"/>
                  <a:gd name="connsiteX0" fmla="*/ 194213 w 2061551"/>
                  <a:gd name="connsiteY0" fmla="*/ 939721 h 939721"/>
                  <a:gd name="connsiteX1" fmla="*/ 81948 w 2061551"/>
                  <a:gd name="connsiteY1" fmla="*/ 835582 h 939721"/>
                  <a:gd name="connsiteX2" fmla="*/ 88615 w 2061551"/>
                  <a:gd name="connsiteY2" fmla="*/ 773669 h 939721"/>
                  <a:gd name="connsiteX3" fmla="*/ 1228758 w 2061551"/>
                  <a:gd name="connsiteY3" fmla="*/ 6906 h 939721"/>
                  <a:gd name="connsiteX4" fmla="*/ 1266858 w 2061551"/>
                  <a:gd name="connsiteY4" fmla="*/ 10717 h 939721"/>
                  <a:gd name="connsiteX5" fmla="*/ 2061551 w 2061551"/>
                  <a:gd name="connsiteY5" fmla="*/ 870782 h 939721"/>
                  <a:gd name="connsiteX6" fmla="*/ 194213 w 2061551"/>
                  <a:gd name="connsiteY6" fmla="*/ 939721 h 939721"/>
                  <a:gd name="connsiteX0" fmla="*/ 123486 w 1990824"/>
                  <a:gd name="connsiteY0" fmla="*/ 939721 h 939721"/>
                  <a:gd name="connsiteX1" fmla="*/ 11221 w 1990824"/>
                  <a:gd name="connsiteY1" fmla="*/ 835582 h 939721"/>
                  <a:gd name="connsiteX2" fmla="*/ 17888 w 1990824"/>
                  <a:gd name="connsiteY2" fmla="*/ 773669 h 939721"/>
                  <a:gd name="connsiteX3" fmla="*/ 1158031 w 1990824"/>
                  <a:gd name="connsiteY3" fmla="*/ 6906 h 939721"/>
                  <a:gd name="connsiteX4" fmla="*/ 1196131 w 1990824"/>
                  <a:gd name="connsiteY4" fmla="*/ 10717 h 939721"/>
                  <a:gd name="connsiteX5" fmla="*/ 1990824 w 1990824"/>
                  <a:gd name="connsiteY5" fmla="*/ 870782 h 939721"/>
                  <a:gd name="connsiteX6" fmla="*/ 123486 w 1990824"/>
                  <a:gd name="connsiteY6" fmla="*/ 939721 h 939721"/>
                  <a:gd name="connsiteX0" fmla="*/ 125450 w 1992788"/>
                  <a:gd name="connsiteY0" fmla="*/ 939721 h 939721"/>
                  <a:gd name="connsiteX1" fmla="*/ 13185 w 1992788"/>
                  <a:gd name="connsiteY1" fmla="*/ 835582 h 939721"/>
                  <a:gd name="connsiteX2" fmla="*/ 19852 w 1992788"/>
                  <a:gd name="connsiteY2" fmla="*/ 773669 h 939721"/>
                  <a:gd name="connsiteX3" fmla="*/ 1159995 w 1992788"/>
                  <a:gd name="connsiteY3" fmla="*/ 6906 h 939721"/>
                  <a:gd name="connsiteX4" fmla="*/ 1198095 w 1992788"/>
                  <a:gd name="connsiteY4" fmla="*/ 10717 h 939721"/>
                  <a:gd name="connsiteX5" fmla="*/ 1992788 w 1992788"/>
                  <a:gd name="connsiteY5" fmla="*/ 870782 h 939721"/>
                  <a:gd name="connsiteX6" fmla="*/ 125450 w 1992788"/>
                  <a:gd name="connsiteY6" fmla="*/ 939721 h 939721"/>
                  <a:gd name="connsiteX0" fmla="*/ 186284 w 2053622"/>
                  <a:gd name="connsiteY0" fmla="*/ 939721 h 939721"/>
                  <a:gd name="connsiteX1" fmla="*/ 97684 w 2053622"/>
                  <a:gd name="connsiteY1" fmla="*/ 830850 h 939721"/>
                  <a:gd name="connsiteX2" fmla="*/ 80686 w 2053622"/>
                  <a:gd name="connsiteY2" fmla="*/ 773669 h 939721"/>
                  <a:gd name="connsiteX3" fmla="*/ 1220829 w 2053622"/>
                  <a:gd name="connsiteY3" fmla="*/ 6906 h 939721"/>
                  <a:gd name="connsiteX4" fmla="*/ 1258929 w 2053622"/>
                  <a:gd name="connsiteY4" fmla="*/ 10717 h 939721"/>
                  <a:gd name="connsiteX5" fmla="*/ 2053622 w 2053622"/>
                  <a:gd name="connsiteY5" fmla="*/ 870782 h 939721"/>
                  <a:gd name="connsiteX6" fmla="*/ 186284 w 2053622"/>
                  <a:gd name="connsiteY6" fmla="*/ 939721 h 939721"/>
                  <a:gd name="connsiteX0" fmla="*/ 113169 w 1980507"/>
                  <a:gd name="connsiteY0" fmla="*/ 939721 h 939721"/>
                  <a:gd name="connsiteX1" fmla="*/ 24569 w 1980507"/>
                  <a:gd name="connsiteY1" fmla="*/ 830850 h 939721"/>
                  <a:gd name="connsiteX2" fmla="*/ 7571 w 1980507"/>
                  <a:gd name="connsiteY2" fmla="*/ 773669 h 939721"/>
                  <a:gd name="connsiteX3" fmla="*/ 1147714 w 1980507"/>
                  <a:gd name="connsiteY3" fmla="*/ 6906 h 939721"/>
                  <a:gd name="connsiteX4" fmla="*/ 1185814 w 1980507"/>
                  <a:gd name="connsiteY4" fmla="*/ 10717 h 939721"/>
                  <a:gd name="connsiteX5" fmla="*/ 1980507 w 1980507"/>
                  <a:gd name="connsiteY5" fmla="*/ 870782 h 939721"/>
                  <a:gd name="connsiteX6" fmla="*/ 113169 w 1980507"/>
                  <a:gd name="connsiteY6" fmla="*/ 939721 h 939721"/>
                  <a:gd name="connsiteX0" fmla="*/ 74690 w 1989360"/>
                  <a:gd name="connsiteY0" fmla="*/ 887655 h 887655"/>
                  <a:gd name="connsiteX1" fmla="*/ 33422 w 1989360"/>
                  <a:gd name="connsiteY1" fmla="*/ 830850 h 887655"/>
                  <a:gd name="connsiteX2" fmla="*/ 16424 w 1989360"/>
                  <a:gd name="connsiteY2" fmla="*/ 773669 h 887655"/>
                  <a:gd name="connsiteX3" fmla="*/ 1156567 w 1989360"/>
                  <a:gd name="connsiteY3" fmla="*/ 6906 h 887655"/>
                  <a:gd name="connsiteX4" fmla="*/ 1194667 w 1989360"/>
                  <a:gd name="connsiteY4" fmla="*/ 10717 h 887655"/>
                  <a:gd name="connsiteX5" fmla="*/ 1989360 w 1989360"/>
                  <a:gd name="connsiteY5" fmla="*/ 870782 h 887655"/>
                  <a:gd name="connsiteX6" fmla="*/ 74690 w 1989360"/>
                  <a:gd name="connsiteY6" fmla="*/ 887655 h 887655"/>
                  <a:gd name="connsiteX0" fmla="*/ 74690 w 1989360"/>
                  <a:gd name="connsiteY0" fmla="*/ 887655 h 891456"/>
                  <a:gd name="connsiteX1" fmla="*/ 33422 w 1989360"/>
                  <a:gd name="connsiteY1" fmla="*/ 830850 h 891456"/>
                  <a:gd name="connsiteX2" fmla="*/ 16424 w 1989360"/>
                  <a:gd name="connsiteY2" fmla="*/ 773669 h 891456"/>
                  <a:gd name="connsiteX3" fmla="*/ 1156567 w 1989360"/>
                  <a:gd name="connsiteY3" fmla="*/ 6906 h 891456"/>
                  <a:gd name="connsiteX4" fmla="*/ 1194667 w 1989360"/>
                  <a:gd name="connsiteY4" fmla="*/ 10717 h 891456"/>
                  <a:gd name="connsiteX5" fmla="*/ 1989360 w 1989360"/>
                  <a:gd name="connsiteY5" fmla="*/ 870782 h 891456"/>
                  <a:gd name="connsiteX6" fmla="*/ 74690 w 1989360"/>
                  <a:gd name="connsiteY6" fmla="*/ 887655 h 891456"/>
                  <a:gd name="connsiteX0" fmla="*/ 66068 w 1980738"/>
                  <a:gd name="connsiteY0" fmla="*/ 887655 h 891458"/>
                  <a:gd name="connsiteX1" fmla="*/ 24800 w 1980738"/>
                  <a:gd name="connsiteY1" fmla="*/ 830850 h 891458"/>
                  <a:gd name="connsiteX2" fmla="*/ 7802 w 1980738"/>
                  <a:gd name="connsiteY2" fmla="*/ 773669 h 891458"/>
                  <a:gd name="connsiteX3" fmla="*/ 1147945 w 1980738"/>
                  <a:gd name="connsiteY3" fmla="*/ 6906 h 891458"/>
                  <a:gd name="connsiteX4" fmla="*/ 1186045 w 1980738"/>
                  <a:gd name="connsiteY4" fmla="*/ 10717 h 891458"/>
                  <a:gd name="connsiteX5" fmla="*/ 1980738 w 1980738"/>
                  <a:gd name="connsiteY5" fmla="*/ 870782 h 891458"/>
                  <a:gd name="connsiteX6" fmla="*/ 66068 w 1980738"/>
                  <a:gd name="connsiteY6" fmla="*/ 887655 h 891458"/>
                  <a:gd name="connsiteX0" fmla="*/ 66068 w 1980738"/>
                  <a:gd name="connsiteY0" fmla="*/ 943918 h 943918"/>
                  <a:gd name="connsiteX1" fmla="*/ 24800 w 1980738"/>
                  <a:gd name="connsiteY1" fmla="*/ 887113 h 943918"/>
                  <a:gd name="connsiteX2" fmla="*/ 7802 w 1980738"/>
                  <a:gd name="connsiteY2" fmla="*/ 829932 h 943918"/>
                  <a:gd name="connsiteX3" fmla="*/ 1147945 w 1980738"/>
                  <a:gd name="connsiteY3" fmla="*/ 63169 h 943918"/>
                  <a:gd name="connsiteX4" fmla="*/ 1186045 w 1980738"/>
                  <a:gd name="connsiteY4" fmla="*/ 66980 h 943918"/>
                  <a:gd name="connsiteX5" fmla="*/ 1980738 w 1980738"/>
                  <a:gd name="connsiteY5" fmla="*/ 917579 h 943918"/>
                  <a:gd name="connsiteX6" fmla="*/ 66068 w 1980738"/>
                  <a:gd name="connsiteY6" fmla="*/ 943918 h 943918"/>
                  <a:gd name="connsiteX0" fmla="*/ 66068 w 1980738"/>
                  <a:gd name="connsiteY0" fmla="*/ 888677 h 888677"/>
                  <a:gd name="connsiteX1" fmla="*/ 24800 w 1980738"/>
                  <a:gd name="connsiteY1" fmla="*/ 831872 h 888677"/>
                  <a:gd name="connsiteX2" fmla="*/ 7802 w 1980738"/>
                  <a:gd name="connsiteY2" fmla="*/ 774691 h 888677"/>
                  <a:gd name="connsiteX3" fmla="*/ 1147945 w 1980738"/>
                  <a:gd name="connsiteY3" fmla="*/ 7928 h 888677"/>
                  <a:gd name="connsiteX4" fmla="*/ 1186045 w 1980738"/>
                  <a:gd name="connsiteY4" fmla="*/ 11739 h 888677"/>
                  <a:gd name="connsiteX5" fmla="*/ 1980738 w 1980738"/>
                  <a:gd name="connsiteY5" fmla="*/ 862338 h 888677"/>
                  <a:gd name="connsiteX6" fmla="*/ 66068 w 1980738"/>
                  <a:gd name="connsiteY6" fmla="*/ 888677 h 88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0738" h="888677">
                    <a:moveTo>
                      <a:pt x="66068" y="888677"/>
                    </a:moveTo>
                    <a:cubicBezTo>
                      <a:pt x="48133" y="844071"/>
                      <a:pt x="34511" y="850870"/>
                      <a:pt x="24800" y="831872"/>
                    </a:cubicBezTo>
                    <a:cubicBezTo>
                      <a:pt x="15089" y="812874"/>
                      <a:pt x="-13725" y="788949"/>
                      <a:pt x="7802" y="774691"/>
                    </a:cubicBezTo>
                    <a:cubicBezTo>
                      <a:pt x="201357" y="646493"/>
                      <a:pt x="1067935" y="63173"/>
                      <a:pt x="1147945" y="7928"/>
                    </a:cubicBezTo>
                    <a:cubicBezTo>
                      <a:pt x="1164137" y="-3502"/>
                      <a:pt x="1170310" y="-2866"/>
                      <a:pt x="1186045" y="11739"/>
                    </a:cubicBezTo>
                    <a:cubicBezTo>
                      <a:pt x="1324844" y="154141"/>
                      <a:pt x="1732752" y="586924"/>
                      <a:pt x="1980738" y="862338"/>
                    </a:cubicBezTo>
                    <a:cubicBezTo>
                      <a:pt x="1356627" y="910065"/>
                      <a:pt x="599950" y="866574"/>
                      <a:pt x="66068" y="8886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3511">
                <a:extLst>
                  <a:ext uri="{FF2B5EF4-FFF2-40B4-BE49-F238E27FC236}">
                    <a16:creationId xmlns:a16="http://schemas.microsoft.com/office/drawing/2014/main" id="{B7D0C1CD-3577-400D-B04E-302DD0F4ACC2}"/>
                  </a:ext>
                </a:extLst>
              </p:cNvPr>
              <p:cNvSpPr/>
              <p:nvPr/>
            </p:nvSpPr>
            <p:spPr>
              <a:xfrm>
                <a:off x="1509767" y="5181402"/>
                <a:ext cx="1129540" cy="1637209"/>
              </a:xfrm>
              <a:custGeom>
                <a:avLst/>
                <a:gdLst>
                  <a:gd name="connsiteX0" fmla="*/ 2005485 w 2005484"/>
                  <a:gd name="connsiteY0" fmla="*/ 2294387 h 2906844"/>
                  <a:gd name="connsiteX1" fmla="*/ 1502564 w 2005484"/>
                  <a:gd name="connsiteY1" fmla="*/ 2638239 h 2906844"/>
                  <a:gd name="connsiteX2" fmla="*/ 1095847 w 2005484"/>
                  <a:gd name="connsiteY2" fmla="*/ 2906845 h 2906844"/>
                  <a:gd name="connsiteX3" fmla="*/ 725324 w 2005484"/>
                  <a:gd name="connsiteY3" fmla="*/ 2624904 h 2906844"/>
                  <a:gd name="connsiteX4" fmla="*/ 351944 w 2005484"/>
                  <a:gd name="connsiteY4" fmla="*/ 2177229 h 2906844"/>
                  <a:gd name="connsiteX5" fmla="*/ 249074 w 2005484"/>
                  <a:gd name="connsiteY5" fmla="*/ 2015304 h 2906844"/>
                  <a:gd name="connsiteX6" fmla="*/ 227167 w 2005484"/>
                  <a:gd name="connsiteY6" fmla="*/ 1910529 h 2906844"/>
                  <a:gd name="connsiteX7" fmla="*/ 220499 w 2005484"/>
                  <a:gd name="connsiteY7" fmla="*/ 1660974 h 2906844"/>
                  <a:gd name="connsiteX8" fmla="*/ 201449 w 2005484"/>
                  <a:gd name="connsiteY8" fmla="*/ 1409514 h 2906844"/>
                  <a:gd name="connsiteX9" fmla="*/ 320512 w 2005484"/>
                  <a:gd name="connsiteY9" fmla="*/ 1135194 h 2906844"/>
                  <a:gd name="connsiteX10" fmla="*/ 329084 w 2005484"/>
                  <a:gd name="connsiteY10" fmla="*/ 1108524 h 2906844"/>
                  <a:gd name="connsiteX11" fmla="*/ 238597 w 2005484"/>
                  <a:gd name="connsiteY11" fmla="*/ 865637 h 2906844"/>
                  <a:gd name="connsiteX12" fmla="*/ 210974 w 2005484"/>
                  <a:gd name="connsiteY12" fmla="*/ 813249 h 2906844"/>
                  <a:gd name="connsiteX13" fmla="*/ 88102 w 2005484"/>
                  <a:gd name="connsiteY13" fmla="*/ 479874 h 2906844"/>
                  <a:gd name="connsiteX14" fmla="*/ 12855 w 2005484"/>
                  <a:gd name="connsiteY14" fmla="*/ 237939 h 2906844"/>
                  <a:gd name="connsiteX15" fmla="*/ 472 w 2005484"/>
                  <a:gd name="connsiteY15" fmla="*/ 117924 h 2906844"/>
                  <a:gd name="connsiteX16" fmla="*/ 108105 w 2005484"/>
                  <a:gd name="connsiteY16" fmla="*/ 3624 h 2906844"/>
                  <a:gd name="connsiteX17" fmla="*/ 188114 w 2005484"/>
                  <a:gd name="connsiteY17" fmla="*/ 767 h 2906844"/>
                  <a:gd name="connsiteX18" fmla="*/ 284317 w 2005484"/>
                  <a:gd name="connsiteY18" fmla="*/ 69347 h 2906844"/>
                  <a:gd name="connsiteX19" fmla="*/ 410999 w 2005484"/>
                  <a:gd name="connsiteY19" fmla="*/ 318902 h 2906844"/>
                  <a:gd name="connsiteX20" fmla="*/ 474817 w 2005484"/>
                  <a:gd name="connsiteY20" fmla="*/ 467492 h 2906844"/>
                  <a:gd name="connsiteX21" fmla="*/ 664364 w 2005484"/>
                  <a:gd name="connsiteY21" fmla="*/ 835157 h 2906844"/>
                  <a:gd name="connsiteX22" fmla="*/ 689130 w 2005484"/>
                  <a:gd name="connsiteY22" fmla="*/ 841824 h 2906844"/>
                  <a:gd name="connsiteX23" fmla="*/ 758662 w 2005484"/>
                  <a:gd name="connsiteY23" fmla="*/ 815154 h 2906844"/>
                  <a:gd name="connsiteX24" fmla="*/ 940589 w 2005484"/>
                  <a:gd name="connsiteY24" fmla="*/ 830394 h 2906844"/>
                  <a:gd name="connsiteX25" fmla="*/ 987262 w 2005484"/>
                  <a:gd name="connsiteY25" fmla="*/ 857064 h 2906844"/>
                  <a:gd name="connsiteX26" fmla="*/ 1163474 w 2005484"/>
                  <a:gd name="connsiteY26" fmla="*/ 918024 h 2906844"/>
                  <a:gd name="connsiteX27" fmla="*/ 1332067 w 2005484"/>
                  <a:gd name="connsiteY27" fmla="*/ 979937 h 2906844"/>
                  <a:gd name="connsiteX28" fmla="*/ 1627342 w 2005484"/>
                  <a:gd name="connsiteY28" fmla="*/ 1078997 h 2906844"/>
                  <a:gd name="connsiteX29" fmla="*/ 1854037 w 2005484"/>
                  <a:gd name="connsiteY29" fmla="*/ 1292357 h 2906844"/>
                  <a:gd name="connsiteX30" fmla="*/ 1879755 w 2005484"/>
                  <a:gd name="connsiteY30" fmla="*/ 1525719 h 2906844"/>
                  <a:gd name="connsiteX31" fmla="*/ 1927380 w 2005484"/>
                  <a:gd name="connsiteY31" fmla="*/ 2072454 h 2906844"/>
                  <a:gd name="connsiteX32" fmla="*/ 2005485 w 2005484"/>
                  <a:gd name="connsiteY32" fmla="*/ 2294387 h 2906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05484" h="2906844">
                    <a:moveTo>
                      <a:pt x="2005485" y="2294387"/>
                    </a:moveTo>
                    <a:cubicBezTo>
                      <a:pt x="1837844" y="2408687"/>
                      <a:pt x="1670205" y="2523939"/>
                      <a:pt x="1502564" y="2638239"/>
                    </a:cubicBezTo>
                    <a:cubicBezTo>
                      <a:pt x="1371119" y="2727775"/>
                      <a:pt x="1229197" y="2818262"/>
                      <a:pt x="1095847" y="2906845"/>
                    </a:cubicBezTo>
                    <a:cubicBezTo>
                      <a:pt x="1025362" y="2854457"/>
                      <a:pt x="855817" y="2739204"/>
                      <a:pt x="725324" y="2624904"/>
                    </a:cubicBezTo>
                    <a:cubicBezTo>
                      <a:pt x="577687" y="2495364"/>
                      <a:pt x="465292" y="2336297"/>
                      <a:pt x="351944" y="2177229"/>
                    </a:cubicBezTo>
                    <a:cubicBezTo>
                      <a:pt x="314797" y="2124842"/>
                      <a:pt x="271934" y="2076264"/>
                      <a:pt x="249074" y="2015304"/>
                    </a:cubicBezTo>
                    <a:cubicBezTo>
                      <a:pt x="235739" y="1981014"/>
                      <a:pt x="229072" y="1945772"/>
                      <a:pt x="227167" y="1910529"/>
                    </a:cubicBezTo>
                    <a:cubicBezTo>
                      <a:pt x="223357" y="1827662"/>
                      <a:pt x="224309" y="1743842"/>
                      <a:pt x="220499" y="1660974"/>
                    </a:cubicBezTo>
                    <a:cubicBezTo>
                      <a:pt x="216689" y="1577154"/>
                      <a:pt x="209069" y="1493334"/>
                      <a:pt x="201449" y="1409514"/>
                    </a:cubicBezTo>
                    <a:cubicBezTo>
                      <a:pt x="191924" y="1296167"/>
                      <a:pt x="209069" y="1195202"/>
                      <a:pt x="320512" y="1135194"/>
                    </a:cubicBezTo>
                    <a:cubicBezTo>
                      <a:pt x="332894" y="1128527"/>
                      <a:pt x="334799" y="1121859"/>
                      <a:pt x="329084" y="1108524"/>
                    </a:cubicBezTo>
                    <a:cubicBezTo>
                      <a:pt x="298605" y="1027562"/>
                      <a:pt x="268124" y="946599"/>
                      <a:pt x="238597" y="865637"/>
                    </a:cubicBezTo>
                    <a:cubicBezTo>
                      <a:pt x="221452" y="852302"/>
                      <a:pt x="217642" y="831347"/>
                      <a:pt x="210974" y="813249"/>
                    </a:cubicBezTo>
                    <a:cubicBezTo>
                      <a:pt x="170017" y="701807"/>
                      <a:pt x="129059" y="591317"/>
                      <a:pt x="88102" y="479874"/>
                    </a:cubicBezTo>
                    <a:cubicBezTo>
                      <a:pt x="62384" y="399864"/>
                      <a:pt x="34762" y="319854"/>
                      <a:pt x="12855" y="237939"/>
                    </a:cubicBezTo>
                    <a:cubicBezTo>
                      <a:pt x="2377" y="198887"/>
                      <a:pt x="-1433" y="157929"/>
                      <a:pt x="472" y="117924"/>
                    </a:cubicBezTo>
                    <a:cubicBezTo>
                      <a:pt x="4282" y="55059"/>
                      <a:pt x="45239" y="10292"/>
                      <a:pt x="108105" y="3624"/>
                    </a:cubicBezTo>
                    <a:cubicBezTo>
                      <a:pt x="134774" y="767"/>
                      <a:pt x="161444" y="-1138"/>
                      <a:pt x="188114" y="767"/>
                    </a:cubicBezTo>
                    <a:cubicBezTo>
                      <a:pt x="236692" y="3624"/>
                      <a:pt x="263362" y="30294"/>
                      <a:pt x="284317" y="69347"/>
                    </a:cubicBezTo>
                    <a:cubicBezTo>
                      <a:pt x="329084" y="151262"/>
                      <a:pt x="370994" y="235082"/>
                      <a:pt x="410999" y="318902"/>
                    </a:cubicBezTo>
                    <a:cubicBezTo>
                      <a:pt x="428144" y="370337"/>
                      <a:pt x="463387" y="413199"/>
                      <a:pt x="474817" y="467492"/>
                    </a:cubicBezTo>
                    <a:cubicBezTo>
                      <a:pt x="527205" y="596079"/>
                      <a:pt x="601499" y="713237"/>
                      <a:pt x="664364" y="835157"/>
                    </a:cubicBezTo>
                    <a:cubicBezTo>
                      <a:pt x="671032" y="847539"/>
                      <a:pt x="677699" y="846587"/>
                      <a:pt x="689130" y="841824"/>
                    </a:cubicBezTo>
                    <a:cubicBezTo>
                      <a:pt x="711989" y="832299"/>
                      <a:pt x="734849" y="823727"/>
                      <a:pt x="758662" y="815154"/>
                    </a:cubicBezTo>
                    <a:cubicBezTo>
                      <a:pt x="821527" y="793247"/>
                      <a:pt x="882487" y="799914"/>
                      <a:pt x="940589" y="830394"/>
                    </a:cubicBezTo>
                    <a:cubicBezTo>
                      <a:pt x="956782" y="838967"/>
                      <a:pt x="973927" y="845634"/>
                      <a:pt x="987262" y="857064"/>
                    </a:cubicBezTo>
                    <a:cubicBezTo>
                      <a:pt x="1038697" y="898974"/>
                      <a:pt x="1096799" y="915167"/>
                      <a:pt x="1163474" y="918024"/>
                    </a:cubicBezTo>
                    <a:cubicBezTo>
                      <a:pt x="1225387" y="919929"/>
                      <a:pt x="1281585" y="947552"/>
                      <a:pt x="1332067" y="979937"/>
                    </a:cubicBezTo>
                    <a:cubicBezTo>
                      <a:pt x="1422555" y="1037087"/>
                      <a:pt x="1520662" y="1066614"/>
                      <a:pt x="1627342" y="1078997"/>
                    </a:cubicBezTo>
                    <a:cubicBezTo>
                      <a:pt x="1758787" y="1093284"/>
                      <a:pt x="1824510" y="1162817"/>
                      <a:pt x="1854037" y="1292357"/>
                    </a:cubicBezTo>
                    <a:cubicBezTo>
                      <a:pt x="1871182" y="1369509"/>
                      <a:pt x="1872135" y="1448567"/>
                      <a:pt x="1879755" y="1525719"/>
                    </a:cubicBezTo>
                    <a:cubicBezTo>
                      <a:pt x="1896899" y="1707647"/>
                      <a:pt x="1902614" y="1890527"/>
                      <a:pt x="1927380" y="2072454"/>
                    </a:cubicBezTo>
                    <a:cubicBezTo>
                      <a:pt x="1940714" y="2151512"/>
                      <a:pt x="1967385" y="2224854"/>
                      <a:pt x="2005485" y="2294387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85A58718-7D3F-4687-92F1-D0EC460F9153}"/>
                </a:ext>
              </a:extLst>
            </p:cNvPr>
            <p:cNvSpPr/>
            <p:nvPr/>
          </p:nvSpPr>
          <p:spPr>
            <a:xfrm>
              <a:off x="1158431" y="4364985"/>
              <a:ext cx="629583" cy="628557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Freeform: Shape 3509">
              <a:extLst>
                <a:ext uri="{FF2B5EF4-FFF2-40B4-BE49-F238E27FC236}">
                  <a16:creationId xmlns:a16="http://schemas.microsoft.com/office/drawing/2014/main" id="{E4321327-E3F8-467D-9B81-1D2D5E89FA93}"/>
                </a:ext>
              </a:extLst>
            </p:cNvPr>
            <p:cNvSpPr/>
            <p:nvPr/>
          </p:nvSpPr>
          <p:spPr>
            <a:xfrm>
              <a:off x="1191846" y="3385664"/>
              <a:ext cx="635841" cy="468071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 descr="Une image contenant texte, signe, carte de visite&#10;&#10;Description générée automatiquement">
            <a:extLst>
              <a:ext uri="{FF2B5EF4-FFF2-40B4-BE49-F238E27FC236}">
                <a16:creationId xmlns:a16="http://schemas.microsoft.com/office/drawing/2014/main" id="{BC0AE23C-0BEC-4539-A12F-57C0FFFB2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46" y="477219"/>
            <a:ext cx="2370385" cy="2576724"/>
          </a:xfrm>
          <a:prstGeom prst="rect">
            <a:avLst/>
          </a:prstGeom>
        </p:spPr>
      </p:pic>
      <p:sp>
        <p:nvSpPr>
          <p:cNvPr id="26" name="Freeform: Shape 3509">
            <a:extLst>
              <a:ext uri="{FF2B5EF4-FFF2-40B4-BE49-F238E27FC236}">
                <a16:creationId xmlns:a16="http://schemas.microsoft.com/office/drawing/2014/main" id="{EF08C30A-BA98-4F17-BCD0-D1AAADB6CDD3}"/>
              </a:ext>
            </a:extLst>
          </p:cNvPr>
          <p:cNvSpPr/>
          <p:nvPr/>
        </p:nvSpPr>
        <p:spPr>
          <a:xfrm rot="14762320">
            <a:off x="3934002" y="1934172"/>
            <a:ext cx="881770" cy="64911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9447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3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394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6A5AA7-CD97-45AE-8F43-0F1B65159A64}"/>
              </a:ext>
            </a:extLst>
          </p:cNvPr>
          <p:cNvSpPr txBox="1"/>
          <p:nvPr/>
        </p:nvSpPr>
        <p:spPr>
          <a:xfrm>
            <a:off x="8153400" y="640081"/>
            <a:ext cx="3395130" cy="525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Organisation et gestion du projet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2C8543-D2AA-4D14-B18D-2FEF757C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6962" y="6356350"/>
            <a:ext cx="88683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5328F08-2D37-4109-9642-FEE3F7CF3E0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37F2FB9-7EB4-4B80-BC61-3AFBCA51A31D}"/>
              </a:ext>
            </a:extLst>
          </p:cNvPr>
          <p:cNvSpPr/>
          <p:nvPr/>
        </p:nvSpPr>
        <p:spPr>
          <a:xfrm>
            <a:off x="0" y="0"/>
            <a:ext cx="7534656" cy="6857999"/>
          </a:xfrm>
          <a:prstGeom prst="rect">
            <a:avLst/>
          </a:prstGeom>
          <a:solidFill>
            <a:srgbClr val="4EC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reeform 172">
            <a:extLst>
              <a:ext uri="{FF2B5EF4-FFF2-40B4-BE49-F238E27FC236}">
                <a16:creationId xmlns:a16="http://schemas.microsoft.com/office/drawing/2014/main" id="{3483BB50-5E3D-44EF-B59B-944D8A46A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773" y="1918907"/>
            <a:ext cx="2232999" cy="142169"/>
          </a:xfrm>
          <a:custGeom>
            <a:avLst/>
            <a:gdLst>
              <a:gd name="T0" fmla="*/ 2357 w 2358"/>
              <a:gd name="T1" fmla="*/ 152 h 153"/>
              <a:gd name="T2" fmla="*/ 0 w 2358"/>
              <a:gd name="T3" fmla="*/ 152 h 153"/>
              <a:gd name="T4" fmla="*/ 0 w 2358"/>
              <a:gd name="T5" fmla="*/ 0 h 153"/>
              <a:gd name="T6" fmla="*/ 2357 w 2358"/>
              <a:gd name="T7" fmla="*/ 0 h 153"/>
              <a:gd name="T8" fmla="*/ 2357 w 2358"/>
              <a:gd name="T9" fmla="*/ 152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8" h="153">
                <a:moveTo>
                  <a:pt x="2357" y="152"/>
                </a:moveTo>
                <a:lnTo>
                  <a:pt x="0" y="152"/>
                </a:lnTo>
                <a:lnTo>
                  <a:pt x="0" y="0"/>
                </a:lnTo>
                <a:lnTo>
                  <a:pt x="2357" y="0"/>
                </a:lnTo>
                <a:lnTo>
                  <a:pt x="2357" y="152"/>
                </a:lnTo>
              </a:path>
            </a:pathLst>
          </a:custGeom>
          <a:solidFill>
            <a:srgbClr val="403F3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73">
            <a:extLst>
              <a:ext uri="{FF2B5EF4-FFF2-40B4-BE49-F238E27FC236}">
                <a16:creationId xmlns:a16="http://schemas.microsoft.com/office/drawing/2014/main" id="{B93ED4B4-3E2D-4406-8031-57BFC8F21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777" y="1893819"/>
            <a:ext cx="87815" cy="196527"/>
          </a:xfrm>
          <a:custGeom>
            <a:avLst/>
            <a:gdLst>
              <a:gd name="T0" fmla="*/ 98 w 99"/>
              <a:gd name="T1" fmla="*/ 187 h 213"/>
              <a:gd name="T2" fmla="*/ 98 w 99"/>
              <a:gd name="T3" fmla="*/ 187 h 213"/>
              <a:gd name="T4" fmla="*/ 67 w 99"/>
              <a:gd name="T5" fmla="*/ 212 h 213"/>
              <a:gd name="T6" fmla="*/ 32 w 99"/>
              <a:gd name="T7" fmla="*/ 212 h 213"/>
              <a:gd name="T8" fmla="*/ 0 w 99"/>
              <a:gd name="T9" fmla="*/ 187 h 213"/>
              <a:gd name="T10" fmla="*/ 0 w 99"/>
              <a:gd name="T11" fmla="*/ 26 h 213"/>
              <a:gd name="T12" fmla="*/ 32 w 99"/>
              <a:gd name="T13" fmla="*/ 0 h 213"/>
              <a:gd name="T14" fmla="*/ 67 w 99"/>
              <a:gd name="T15" fmla="*/ 0 h 213"/>
              <a:gd name="T16" fmla="*/ 98 w 99"/>
              <a:gd name="T17" fmla="*/ 26 h 213"/>
              <a:gd name="T18" fmla="*/ 98 w 99"/>
              <a:gd name="T19" fmla="*/ 187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9" h="213">
                <a:moveTo>
                  <a:pt x="98" y="187"/>
                </a:moveTo>
                <a:lnTo>
                  <a:pt x="98" y="187"/>
                </a:lnTo>
                <a:cubicBezTo>
                  <a:pt x="98" y="201"/>
                  <a:pt x="84" y="212"/>
                  <a:pt x="67" y="212"/>
                </a:cubicBezTo>
                <a:cubicBezTo>
                  <a:pt x="32" y="212"/>
                  <a:pt x="32" y="212"/>
                  <a:pt x="32" y="212"/>
                </a:cubicBezTo>
                <a:cubicBezTo>
                  <a:pt x="15" y="212"/>
                  <a:pt x="0" y="201"/>
                  <a:pt x="0" y="18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1"/>
                  <a:pt x="15" y="0"/>
                  <a:pt x="32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84" y="0"/>
                  <a:pt x="98" y="11"/>
                  <a:pt x="98" y="26"/>
                </a:cubicBezTo>
                <a:lnTo>
                  <a:pt x="98" y="187"/>
                </a:lnTo>
              </a:path>
            </a:pathLst>
          </a:custGeom>
          <a:solidFill>
            <a:srgbClr val="31302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Freeform 174">
            <a:extLst>
              <a:ext uri="{FF2B5EF4-FFF2-40B4-BE49-F238E27FC236}">
                <a16:creationId xmlns:a16="http://schemas.microsoft.com/office/drawing/2014/main" id="{8D93D47C-CB5B-4C61-AE87-22E050B15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590" y="1893819"/>
            <a:ext cx="87815" cy="196527"/>
          </a:xfrm>
          <a:custGeom>
            <a:avLst/>
            <a:gdLst>
              <a:gd name="T0" fmla="*/ 98 w 99"/>
              <a:gd name="T1" fmla="*/ 187 h 213"/>
              <a:gd name="T2" fmla="*/ 98 w 99"/>
              <a:gd name="T3" fmla="*/ 187 h 213"/>
              <a:gd name="T4" fmla="*/ 66 w 99"/>
              <a:gd name="T5" fmla="*/ 212 h 213"/>
              <a:gd name="T6" fmla="*/ 31 w 99"/>
              <a:gd name="T7" fmla="*/ 212 h 213"/>
              <a:gd name="T8" fmla="*/ 0 w 99"/>
              <a:gd name="T9" fmla="*/ 187 h 213"/>
              <a:gd name="T10" fmla="*/ 0 w 99"/>
              <a:gd name="T11" fmla="*/ 26 h 213"/>
              <a:gd name="T12" fmla="*/ 31 w 99"/>
              <a:gd name="T13" fmla="*/ 0 h 213"/>
              <a:gd name="T14" fmla="*/ 66 w 99"/>
              <a:gd name="T15" fmla="*/ 0 h 213"/>
              <a:gd name="T16" fmla="*/ 98 w 99"/>
              <a:gd name="T17" fmla="*/ 26 h 213"/>
              <a:gd name="T18" fmla="*/ 98 w 99"/>
              <a:gd name="T19" fmla="*/ 187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9" h="213">
                <a:moveTo>
                  <a:pt x="98" y="187"/>
                </a:moveTo>
                <a:lnTo>
                  <a:pt x="98" y="187"/>
                </a:lnTo>
                <a:cubicBezTo>
                  <a:pt x="98" y="201"/>
                  <a:pt x="86" y="212"/>
                  <a:pt x="66" y="212"/>
                </a:cubicBezTo>
                <a:cubicBezTo>
                  <a:pt x="31" y="212"/>
                  <a:pt x="31" y="212"/>
                  <a:pt x="31" y="212"/>
                </a:cubicBezTo>
                <a:cubicBezTo>
                  <a:pt x="14" y="212"/>
                  <a:pt x="0" y="201"/>
                  <a:pt x="0" y="18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1"/>
                  <a:pt x="14" y="0"/>
                  <a:pt x="31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86" y="0"/>
                  <a:pt x="98" y="11"/>
                  <a:pt x="98" y="26"/>
                </a:cubicBezTo>
                <a:lnTo>
                  <a:pt x="98" y="187"/>
                </a:lnTo>
              </a:path>
            </a:pathLst>
          </a:custGeom>
          <a:solidFill>
            <a:srgbClr val="31302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75">
            <a:extLst>
              <a:ext uri="{FF2B5EF4-FFF2-40B4-BE49-F238E27FC236}">
                <a16:creationId xmlns:a16="http://schemas.microsoft.com/office/drawing/2014/main" id="{A7323ECD-0302-4199-89BD-87535B0B6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682" y="2056895"/>
            <a:ext cx="2170274" cy="2065628"/>
          </a:xfrm>
          <a:custGeom>
            <a:avLst/>
            <a:gdLst>
              <a:gd name="T0" fmla="*/ 2293 w 2294"/>
              <a:gd name="T1" fmla="*/ 2184 h 2185"/>
              <a:gd name="T2" fmla="*/ 0 w 2294"/>
              <a:gd name="T3" fmla="*/ 2184 h 2185"/>
              <a:gd name="T4" fmla="*/ 0 w 2294"/>
              <a:gd name="T5" fmla="*/ 0 h 2185"/>
              <a:gd name="T6" fmla="*/ 2293 w 2294"/>
              <a:gd name="T7" fmla="*/ 0 h 2185"/>
              <a:gd name="T8" fmla="*/ 2293 w 2294"/>
              <a:gd name="T9" fmla="*/ 2184 h 2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4" h="2185">
                <a:moveTo>
                  <a:pt x="2293" y="2184"/>
                </a:moveTo>
                <a:lnTo>
                  <a:pt x="0" y="2184"/>
                </a:lnTo>
                <a:lnTo>
                  <a:pt x="0" y="0"/>
                </a:lnTo>
                <a:lnTo>
                  <a:pt x="2293" y="0"/>
                </a:lnTo>
                <a:lnTo>
                  <a:pt x="2293" y="2184"/>
                </a:lnTo>
              </a:path>
            </a:pathLst>
          </a:custGeom>
          <a:solidFill>
            <a:srgbClr val="31302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76">
            <a:extLst>
              <a:ext uri="{FF2B5EF4-FFF2-40B4-BE49-F238E27FC236}">
                <a16:creationId xmlns:a16="http://schemas.microsoft.com/office/drawing/2014/main" id="{2733B1A2-30C0-47C6-A60E-4C4FC52E9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861" y="2086165"/>
            <a:ext cx="2078277" cy="2007088"/>
          </a:xfrm>
          <a:custGeom>
            <a:avLst/>
            <a:gdLst>
              <a:gd name="T0" fmla="*/ 2195 w 2196"/>
              <a:gd name="T1" fmla="*/ 2094 h 2121"/>
              <a:gd name="T2" fmla="*/ 2195 w 2196"/>
              <a:gd name="T3" fmla="*/ 2094 h 2121"/>
              <a:gd name="T4" fmla="*/ 2164 w 2196"/>
              <a:gd name="T5" fmla="*/ 2120 h 2121"/>
              <a:gd name="T6" fmla="*/ 32 w 2196"/>
              <a:gd name="T7" fmla="*/ 2120 h 2121"/>
              <a:gd name="T8" fmla="*/ 0 w 2196"/>
              <a:gd name="T9" fmla="*/ 2094 h 2121"/>
              <a:gd name="T10" fmla="*/ 0 w 2196"/>
              <a:gd name="T11" fmla="*/ 26 h 2121"/>
              <a:gd name="T12" fmla="*/ 32 w 2196"/>
              <a:gd name="T13" fmla="*/ 0 h 2121"/>
              <a:gd name="T14" fmla="*/ 2164 w 2196"/>
              <a:gd name="T15" fmla="*/ 0 h 2121"/>
              <a:gd name="T16" fmla="*/ 2195 w 2196"/>
              <a:gd name="T17" fmla="*/ 26 h 2121"/>
              <a:gd name="T18" fmla="*/ 2195 w 2196"/>
              <a:gd name="T19" fmla="*/ 2094 h 2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96" h="2121">
                <a:moveTo>
                  <a:pt x="2195" y="2094"/>
                </a:moveTo>
                <a:lnTo>
                  <a:pt x="2195" y="2094"/>
                </a:lnTo>
                <a:cubicBezTo>
                  <a:pt x="2195" y="2109"/>
                  <a:pt x="2181" y="2120"/>
                  <a:pt x="2164" y="2120"/>
                </a:cubicBezTo>
                <a:cubicBezTo>
                  <a:pt x="32" y="2120"/>
                  <a:pt x="32" y="2120"/>
                  <a:pt x="32" y="2120"/>
                </a:cubicBezTo>
                <a:cubicBezTo>
                  <a:pt x="15" y="2120"/>
                  <a:pt x="0" y="2109"/>
                  <a:pt x="0" y="2094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5" y="0"/>
                  <a:pt x="32" y="0"/>
                </a:cubicBezTo>
                <a:cubicBezTo>
                  <a:pt x="2164" y="0"/>
                  <a:pt x="2164" y="0"/>
                  <a:pt x="2164" y="0"/>
                </a:cubicBezTo>
                <a:cubicBezTo>
                  <a:pt x="2181" y="0"/>
                  <a:pt x="2195" y="12"/>
                  <a:pt x="2195" y="26"/>
                </a:cubicBezTo>
                <a:lnTo>
                  <a:pt x="2195" y="2094"/>
                </a:lnTo>
              </a:path>
            </a:pathLst>
          </a:custGeom>
          <a:solidFill>
            <a:srgbClr val="F0EF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77">
            <a:extLst>
              <a:ext uri="{FF2B5EF4-FFF2-40B4-BE49-F238E27FC236}">
                <a16:creationId xmlns:a16="http://schemas.microsoft.com/office/drawing/2014/main" id="{ECE57B55-2968-4795-BA2E-1DC5B320D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0099" y="4109979"/>
            <a:ext cx="359622" cy="83629"/>
          </a:xfrm>
          <a:custGeom>
            <a:avLst/>
            <a:gdLst>
              <a:gd name="T0" fmla="*/ 311 w 384"/>
              <a:gd name="T1" fmla="*/ 92 h 93"/>
              <a:gd name="T2" fmla="*/ 75 w 384"/>
              <a:gd name="T3" fmla="*/ 92 h 93"/>
              <a:gd name="T4" fmla="*/ 0 w 384"/>
              <a:gd name="T5" fmla="*/ 28 h 93"/>
              <a:gd name="T6" fmla="*/ 23 w 384"/>
              <a:gd name="T7" fmla="*/ 0 h 93"/>
              <a:gd name="T8" fmla="*/ 86 w 384"/>
              <a:gd name="T9" fmla="*/ 51 h 93"/>
              <a:gd name="T10" fmla="*/ 297 w 384"/>
              <a:gd name="T11" fmla="*/ 51 h 93"/>
              <a:gd name="T12" fmla="*/ 363 w 384"/>
              <a:gd name="T13" fmla="*/ 2 h 93"/>
              <a:gd name="T14" fmla="*/ 383 w 384"/>
              <a:gd name="T15" fmla="*/ 34 h 93"/>
              <a:gd name="T16" fmla="*/ 311 w 384"/>
              <a:gd name="T17" fmla="*/ 9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93">
                <a:moveTo>
                  <a:pt x="311" y="92"/>
                </a:moveTo>
                <a:lnTo>
                  <a:pt x="75" y="92"/>
                </a:lnTo>
                <a:lnTo>
                  <a:pt x="0" y="28"/>
                </a:lnTo>
                <a:lnTo>
                  <a:pt x="23" y="0"/>
                </a:lnTo>
                <a:lnTo>
                  <a:pt x="86" y="51"/>
                </a:lnTo>
                <a:lnTo>
                  <a:pt x="297" y="51"/>
                </a:lnTo>
                <a:lnTo>
                  <a:pt x="363" y="2"/>
                </a:lnTo>
                <a:lnTo>
                  <a:pt x="383" y="34"/>
                </a:lnTo>
                <a:lnTo>
                  <a:pt x="311" y="92"/>
                </a:lnTo>
              </a:path>
            </a:pathLst>
          </a:custGeom>
          <a:solidFill>
            <a:srgbClr val="31302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82">
            <a:extLst>
              <a:ext uri="{FF2B5EF4-FFF2-40B4-BE49-F238E27FC236}">
                <a16:creationId xmlns:a16="http://schemas.microsoft.com/office/drawing/2014/main" id="{0EACCAFA-95A9-4F07-9C94-895656DFD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117" y="2449950"/>
            <a:ext cx="631429" cy="1266974"/>
          </a:xfrm>
          <a:custGeom>
            <a:avLst/>
            <a:gdLst>
              <a:gd name="T0" fmla="*/ 670 w 671"/>
              <a:gd name="T1" fmla="*/ 1160 h 1339"/>
              <a:gd name="T2" fmla="*/ 670 w 671"/>
              <a:gd name="T3" fmla="*/ 1160 h 1339"/>
              <a:gd name="T4" fmla="*/ 665 w 671"/>
              <a:gd name="T5" fmla="*/ 1160 h 1339"/>
              <a:gd name="T6" fmla="*/ 173 w 671"/>
              <a:gd name="T7" fmla="*/ 668 h 1339"/>
              <a:gd name="T8" fmla="*/ 665 w 671"/>
              <a:gd name="T9" fmla="*/ 176 h 1339"/>
              <a:gd name="T10" fmla="*/ 670 w 671"/>
              <a:gd name="T11" fmla="*/ 176 h 1339"/>
              <a:gd name="T12" fmla="*/ 670 w 671"/>
              <a:gd name="T13" fmla="*/ 0 h 1339"/>
              <a:gd name="T14" fmla="*/ 670 w 671"/>
              <a:gd name="T15" fmla="*/ 0 h 1339"/>
              <a:gd name="T16" fmla="*/ 0 w 671"/>
              <a:gd name="T17" fmla="*/ 671 h 1339"/>
              <a:gd name="T18" fmla="*/ 670 w 671"/>
              <a:gd name="T19" fmla="*/ 1338 h 1339"/>
              <a:gd name="T20" fmla="*/ 670 w 671"/>
              <a:gd name="T21" fmla="*/ 1338 h 1339"/>
              <a:gd name="T22" fmla="*/ 670 w 671"/>
              <a:gd name="T23" fmla="*/ 1160 h 1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71" h="1339">
                <a:moveTo>
                  <a:pt x="670" y="1160"/>
                </a:moveTo>
                <a:lnTo>
                  <a:pt x="670" y="1160"/>
                </a:lnTo>
                <a:cubicBezTo>
                  <a:pt x="670" y="1160"/>
                  <a:pt x="667" y="1160"/>
                  <a:pt x="665" y="1160"/>
                </a:cubicBezTo>
                <a:cubicBezTo>
                  <a:pt x="394" y="1160"/>
                  <a:pt x="173" y="941"/>
                  <a:pt x="173" y="668"/>
                </a:cubicBezTo>
                <a:cubicBezTo>
                  <a:pt x="173" y="398"/>
                  <a:pt x="394" y="176"/>
                  <a:pt x="665" y="176"/>
                </a:cubicBezTo>
                <a:cubicBezTo>
                  <a:pt x="667" y="176"/>
                  <a:pt x="670" y="176"/>
                  <a:pt x="670" y="176"/>
                </a:cubicBezTo>
                <a:cubicBezTo>
                  <a:pt x="670" y="0"/>
                  <a:pt x="670" y="0"/>
                  <a:pt x="670" y="0"/>
                </a:cubicBezTo>
                <a:lnTo>
                  <a:pt x="670" y="0"/>
                </a:lnTo>
                <a:cubicBezTo>
                  <a:pt x="300" y="0"/>
                  <a:pt x="0" y="300"/>
                  <a:pt x="0" y="671"/>
                </a:cubicBezTo>
                <a:cubicBezTo>
                  <a:pt x="0" y="1039"/>
                  <a:pt x="300" y="1338"/>
                  <a:pt x="670" y="1338"/>
                </a:cubicBezTo>
                <a:lnTo>
                  <a:pt x="670" y="1338"/>
                </a:lnTo>
                <a:lnTo>
                  <a:pt x="670" y="1160"/>
                </a:lnTo>
              </a:path>
            </a:pathLst>
          </a:custGeom>
          <a:solidFill>
            <a:srgbClr val="FFCD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Freeform 183">
            <a:extLst>
              <a:ext uri="{FF2B5EF4-FFF2-40B4-BE49-F238E27FC236}">
                <a16:creationId xmlns:a16="http://schemas.microsoft.com/office/drawing/2014/main" id="{9FA76E42-33E0-438E-9087-4528594FA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182" y="3716924"/>
            <a:ext cx="0" cy="0"/>
          </a:xfrm>
          <a:custGeom>
            <a:avLst/>
            <a:gdLst>
              <a:gd name="T0" fmla="*/ 3 w 4"/>
              <a:gd name="T1" fmla="*/ 0 h 1"/>
              <a:gd name="T2" fmla="*/ 3 w 4"/>
              <a:gd name="T3" fmla="*/ 0 h 1"/>
              <a:gd name="T4" fmla="*/ 3 w 4"/>
              <a:gd name="T5" fmla="*/ 0 h 1"/>
              <a:gd name="T6" fmla="*/ 0 w 4"/>
              <a:gd name="T7" fmla="*/ 0 h 1"/>
              <a:gd name="T8" fmla="*/ 3 w 4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1">
                <a:moveTo>
                  <a:pt x="3" y="0"/>
                </a:moveTo>
                <a:lnTo>
                  <a:pt x="3" y="0"/>
                </a:lnTo>
                <a:lnTo>
                  <a:pt x="3" y="0"/>
                </a:lnTo>
                <a:cubicBezTo>
                  <a:pt x="3" y="0"/>
                  <a:pt x="3" y="0"/>
                  <a:pt x="0" y="0"/>
                </a:cubicBezTo>
                <a:lnTo>
                  <a:pt x="3" y="0"/>
                </a:lnTo>
              </a:path>
            </a:pathLst>
          </a:custGeom>
          <a:solidFill>
            <a:srgbClr val="F588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184">
            <a:extLst>
              <a:ext uri="{FF2B5EF4-FFF2-40B4-BE49-F238E27FC236}">
                <a16:creationId xmlns:a16="http://schemas.microsoft.com/office/drawing/2014/main" id="{F89E545F-4B71-4BAA-AA0A-29237E16C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182" y="3098072"/>
            <a:ext cx="631429" cy="614671"/>
          </a:xfrm>
          <a:custGeom>
            <a:avLst/>
            <a:gdLst>
              <a:gd name="T0" fmla="*/ 670 w 671"/>
              <a:gd name="T1" fmla="*/ 0 h 653"/>
              <a:gd name="T2" fmla="*/ 670 w 671"/>
              <a:gd name="T3" fmla="*/ 0 h 653"/>
              <a:gd name="T4" fmla="*/ 498 w 671"/>
              <a:gd name="T5" fmla="*/ 0 h 653"/>
              <a:gd name="T6" fmla="*/ 6 w 671"/>
              <a:gd name="T7" fmla="*/ 474 h 653"/>
              <a:gd name="T8" fmla="*/ 0 w 671"/>
              <a:gd name="T9" fmla="*/ 474 h 653"/>
              <a:gd name="T10" fmla="*/ 0 w 671"/>
              <a:gd name="T11" fmla="*/ 652 h 653"/>
              <a:gd name="T12" fmla="*/ 670 w 671"/>
              <a:gd name="T13" fmla="*/ 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1" h="653">
                <a:moveTo>
                  <a:pt x="670" y="0"/>
                </a:moveTo>
                <a:lnTo>
                  <a:pt x="670" y="0"/>
                </a:lnTo>
                <a:cubicBezTo>
                  <a:pt x="498" y="0"/>
                  <a:pt x="498" y="0"/>
                  <a:pt x="498" y="0"/>
                </a:cubicBezTo>
                <a:cubicBezTo>
                  <a:pt x="489" y="261"/>
                  <a:pt x="271" y="474"/>
                  <a:pt x="6" y="474"/>
                </a:cubicBezTo>
                <a:cubicBezTo>
                  <a:pt x="3" y="474"/>
                  <a:pt x="0" y="474"/>
                  <a:pt x="0" y="474"/>
                </a:cubicBezTo>
                <a:cubicBezTo>
                  <a:pt x="0" y="652"/>
                  <a:pt x="0" y="652"/>
                  <a:pt x="0" y="652"/>
                </a:cubicBezTo>
                <a:cubicBezTo>
                  <a:pt x="365" y="652"/>
                  <a:pt x="662" y="359"/>
                  <a:pt x="670" y="0"/>
                </a:cubicBezTo>
              </a:path>
            </a:pathLst>
          </a:custGeom>
          <a:solidFill>
            <a:srgbClr val="F588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Freeform 185">
            <a:extLst>
              <a:ext uri="{FF2B5EF4-FFF2-40B4-BE49-F238E27FC236}">
                <a16:creationId xmlns:a16="http://schemas.microsoft.com/office/drawing/2014/main" id="{D6804D5C-708B-4937-9DA0-57B63F00C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182" y="2445768"/>
            <a:ext cx="0" cy="0"/>
          </a:xfrm>
          <a:custGeom>
            <a:avLst/>
            <a:gdLst>
              <a:gd name="T0" fmla="*/ 0 w 4"/>
              <a:gd name="T1" fmla="*/ 0 h 1"/>
              <a:gd name="T2" fmla="*/ 0 w 4"/>
              <a:gd name="T3" fmla="*/ 0 h 1"/>
              <a:gd name="T4" fmla="*/ 3 w 4"/>
              <a:gd name="T5" fmla="*/ 0 h 1"/>
              <a:gd name="T6" fmla="*/ 3 w 4"/>
              <a:gd name="T7" fmla="*/ 0 h 1"/>
              <a:gd name="T8" fmla="*/ 0 w 4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1">
                <a:moveTo>
                  <a:pt x="0" y="0"/>
                </a:moveTo>
                <a:lnTo>
                  <a:pt x="0" y="0"/>
                </a:lnTo>
                <a:cubicBezTo>
                  <a:pt x="3" y="0"/>
                  <a:pt x="3" y="0"/>
                  <a:pt x="3" y="0"/>
                </a:cubicBezTo>
                <a:lnTo>
                  <a:pt x="3" y="0"/>
                </a:lnTo>
                <a:lnTo>
                  <a:pt x="0" y="0"/>
                </a:lnTo>
              </a:path>
            </a:pathLst>
          </a:custGeom>
          <a:solidFill>
            <a:srgbClr val="9B8C7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186">
            <a:extLst>
              <a:ext uri="{FF2B5EF4-FFF2-40B4-BE49-F238E27FC236}">
                <a16:creationId xmlns:a16="http://schemas.microsoft.com/office/drawing/2014/main" id="{2B9F5FB3-AE11-491F-9BED-FDDBF7224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182" y="2445768"/>
            <a:ext cx="631429" cy="648122"/>
          </a:xfrm>
          <a:custGeom>
            <a:avLst/>
            <a:gdLst>
              <a:gd name="T0" fmla="*/ 0 w 671"/>
              <a:gd name="T1" fmla="*/ 0 h 689"/>
              <a:gd name="T2" fmla="*/ 0 w 671"/>
              <a:gd name="T3" fmla="*/ 0 h 689"/>
              <a:gd name="T4" fmla="*/ 0 w 671"/>
              <a:gd name="T5" fmla="*/ 178 h 689"/>
              <a:gd name="T6" fmla="*/ 6 w 671"/>
              <a:gd name="T7" fmla="*/ 178 h 689"/>
              <a:gd name="T8" fmla="*/ 498 w 671"/>
              <a:gd name="T9" fmla="*/ 670 h 689"/>
              <a:gd name="T10" fmla="*/ 498 w 671"/>
              <a:gd name="T11" fmla="*/ 688 h 689"/>
              <a:gd name="T12" fmla="*/ 670 w 671"/>
              <a:gd name="T13" fmla="*/ 688 h 689"/>
              <a:gd name="T14" fmla="*/ 668 w 671"/>
              <a:gd name="T15" fmla="*/ 670 h 689"/>
              <a:gd name="T16" fmla="*/ 0 w 671"/>
              <a:gd name="T17" fmla="*/ 0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1" h="689">
                <a:moveTo>
                  <a:pt x="0" y="0"/>
                </a:moveTo>
                <a:lnTo>
                  <a:pt x="0" y="0"/>
                </a:lnTo>
                <a:cubicBezTo>
                  <a:pt x="0" y="178"/>
                  <a:pt x="0" y="178"/>
                  <a:pt x="0" y="178"/>
                </a:cubicBezTo>
                <a:cubicBezTo>
                  <a:pt x="0" y="178"/>
                  <a:pt x="3" y="178"/>
                  <a:pt x="6" y="178"/>
                </a:cubicBezTo>
                <a:cubicBezTo>
                  <a:pt x="276" y="178"/>
                  <a:pt x="498" y="400"/>
                  <a:pt x="498" y="670"/>
                </a:cubicBezTo>
                <a:cubicBezTo>
                  <a:pt x="498" y="676"/>
                  <a:pt x="498" y="688"/>
                  <a:pt x="498" y="688"/>
                </a:cubicBezTo>
                <a:cubicBezTo>
                  <a:pt x="670" y="688"/>
                  <a:pt x="670" y="688"/>
                  <a:pt x="670" y="688"/>
                </a:cubicBezTo>
                <a:cubicBezTo>
                  <a:pt x="670" y="688"/>
                  <a:pt x="668" y="676"/>
                  <a:pt x="668" y="670"/>
                </a:cubicBezTo>
                <a:cubicBezTo>
                  <a:pt x="668" y="302"/>
                  <a:pt x="374" y="2"/>
                  <a:pt x="0" y="0"/>
                </a:cubicBezTo>
              </a:path>
            </a:pathLst>
          </a:custGeom>
          <a:solidFill>
            <a:srgbClr val="9B8C7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187">
            <a:extLst>
              <a:ext uri="{FF2B5EF4-FFF2-40B4-BE49-F238E27FC236}">
                <a16:creationId xmlns:a16="http://schemas.microsoft.com/office/drawing/2014/main" id="{A84E5C29-4292-490C-8C96-8183F424A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947" y="3704380"/>
            <a:ext cx="250899" cy="75266"/>
          </a:xfrm>
          <a:custGeom>
            <a:avLst/>
            <a:gdLst>
              <a:gd name="T0" fmla="*/ 267 w 268"/>
              <a:gd name="T1" fmla="*/ 81 h 82"/>
              <a:gd name="T2" fmla="*/ 0 w 268"/>
              <a:gd name="T3" fmla="*/ 81 h 82"/>
              <a:gd name="T4" fmla="*/ 0 w 268"/>
              <a:gd name="T5" fmla="*/ 0 h 82"/>
              <a:gd name="T6" fmla="*/ 267 w 268"/>
              <a:gd name="T7" fmla="*/ 0 h 82"/>
              <a:gd name="T8" fmla="*/ 267 w 268"/>
              <a:gd name="T9" fmla="*/ 8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" h="82">
                <a:moveTo>
                  <a:pt x="267" y="81"/>
                </a:moveTo>
                <a:lnTo>
                  <a:pt x="0" y="81"/>
                </a:lnTo>
                <a:lnTo>
                  <a:pt x="0" y="0"/>
                </a:lnTo>
                <a:lnTo>
                  <a:pt x="267" y="0"/>
                </a:lnTo>
                <a:lnTo>
                  <a:pt x="267" y="81"/>
                </a:lnTo>
              </a:path>
            </a:pathLst>
          </a:custGeom>
          <a:solidFill>
            <a:srgbClr val="FFCD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188">
            <a:extLst>
              <a:ext uri="{FF2B5EF4-FFF2-40B4-BE49-F238E27FC236}">
                <a16:creationId xmlns:a16="http://schemas.microsoft.com/office/drawing/2014/main" id="{A9FBD1C4-2592-4DDC-913C-1B4C297A9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947" y="3813097"/>
            <a:ext cx="250899" cy="79447"/>
          </a:xfrm>
          <a:custGeom>
            <a:avLst/>
            <a:gdLst>
              <a:gd name="T0" fmla="*/ 267 w 268"/>
              <a:gd name="T1" fmla="*/ 89 h 90"/>
              <a:gd name="T2" fmla="*/ 0 w 268"/>
              <a:gd name="T3" fmla="*/ 89 h 90"/>
              <a:gd name="T4" fmla="*/ 0 w 268"/>
              <a:gd name="T5" fmla="*/ 0 h 90"/>
              <a:gd name="T6" fmla="*/ 267 w 268"/>
              <a:gd name="T7" fmla="*/ 0 h 90"/>
              <a:gd name="T8" fmla="*/ 267 w 268"/>
              <a:gd name="T9" fmla="*/ 8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" h="90">
                <a:moveTo>
                  <a:pt x="267" y="89"/>
                </a:moveTo>
                <a:lnTo>
                  <a:pt x="0" y="89"/>
                </a:lnTo>
                <a:lnTo>
                  <a:pt x="0" y="0"/>
                </a:lnTo>
                <a:lnTo>
                  <a:pt x="267" y="0"/>
                </a:lnTo>
                <a:lnTo>
                  <a:pt x="267" y="89"/>
                </a:lnTo>
              </a:path>
            </a:pathLst>
          </a:custGeom>
          <a:solidFill>
            <a:srgbClr val="9B8C7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189">
            <a:extLst>
              <a:ext uri="{FF2B5EF4-FFF2-40B4-BE49-F238E27FC236}">
                <a16:creationId xmlns:a16="http://schemas.microsoft.com/office/drawing/2014/main" id="{08CD3EE0-AFE2-4ADF-AB0D-E93BAA9B4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947" y="3921814"/>
            <a:ext cx="250899" cy="75266"/>
          </a:xfrm>
          <a:custGeom>
            <a:avLst/>
            <a:gdLst>
              <a:gd name="T0" fmla="*/ 267 w 268"/>
              <a:gd name="T1" fmla="*/ 81 h 82"/>
              <a:gd name="T2" fmla="*/ 0 w 268"/>
              <a:gd name="T3" fmla="*/ 81 h 82"/>
              <a:gd name="T4" fmla="*/ 0 w 268"/>
              <a:gd name="T5" fmla="*/ 0 h 82"/>
              <a:gd name="T6" fmla="*/ 267 w 268"/>
              <a:gd name="T7" fmla="*/ 0 h 82"/>
              <a:gd name="T8" fmla="*/ 267 w 268"/>
              <a:gd name="T9" fmla="*/ 8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" h="82">
                <a:moveTo>
                  <a:pt x="267" y="81"/>
                </a:moveTo>
                <a:lnTo>
                  <a:pt x="0" y="81"/>
                </a:lnTo>
                <a:lnTo>
                  <a:pt x="0" y="0"/>
                </a:lnTo>
                <a:lnTo>
                  <a:pt x="267" y="0"/>
                </a:lnTo>
                <a:lnTo>
                  <a:pt x="267" y="81"/>
                </a:lnTo>
              </a:path>
            </a:pathLst>
          </a:custGeom>
          <a:solidFill>
            <a:srgbClr val="F588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Freeform 190">
            <a:extLst>
              <a:ext uri="{FF2B5EF4-FFF2-40B4-BE49-F238E27FC236}">
                <a16:creationId xmlns:a16="http://schemas.microsoft.com/office/drawing/2014/main" id="{B9DDBDDC-68FC-4248-992B-1A591A1C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219" y="2504308"/>
            <a:ext cx="267625" cy="75266"/>
          </a:xfrm>
          <a:custGeom>
            <a:avLst/>
            <a:gdLst>
              <a:gd name="T0" fmla="*/ 285 w 286"/>
              <a:gd name="T1" fmla="*/ 81 h 82"/>
              <a:gd name="T2" fmla="*/ 0 w 286"/>
              <a:gd name="T3" fmla="*/ 81 h 82"/>
              <a:gd name="T4" fmla="*/ 0 w 286"/>
              <a:gd name="T5" fmla="*/ 0 h 82"/>
              <a:gd name="T6" fmla="*/ 285 w 286"/>
              <a:gd name="T7" fmla="*/ 0 h 82"/>
              <a:gd name="T8" fmla="*/ 285 w 286"/>
              <a:gd name="T9" fmla="*/ 8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82">
                <a:moveTo>
                  <a:pt x="285" y="81"/>
                </a:moveTo>
                <a:lnTo>
                  <a:pt x="0" y="81"/>
                </a:lnTo>
                <a:lnTo>
                  <a:pt x="0" y="0"/>
                </a:lnTo>
                <a:lnTo>
                  <a:pt x="285" y="0"/>
                </a:lnTo>
                <a:lnTo>
                  <a:pt x="285" y="81"/>
                </a:lnTo>
              </a:path>
            </a:pathLst>
          </a:custGeom>
          <a:solidFill>
            <a:srgbClr val="D7D6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Freeform 191">
            <a:extLst>
              <a:ext uri="{FF2B5EF4-FFF2-40B4-BE49-F238E27FC236}">
                <a16:creationId xmlns:a16="http://schemas.microsoft.com/office/drawing/2014/main" id="{FCB158D7-1646-4C9F-8926-DDFC4E727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703" y="2504308"/>
            <a:ext cx="267625" cy="75266"/>
          </a:xfrm>
          <a:custGeom>
            <a:avLst/>
            <a:gdLst>
              <a:gd name="T0" fmla="*/ 285 w 286"/>
              <a:gd name="T1" fmla="*/ 81 h 82"/>
              <a:gd name="T2" fmla="*/ 0 w 286"/>
              <a:gd name="T3" fmla="*/ 81 h 82"/>
              <a:gd name="T4" fmla="*/ 0 w 286"/>
              <a:gd name="T5" fmla="*/ 0 h 82"/>
              <a:gd name="T6" fmla="*/ 285 w 286"/>
              <a:gd name="T7" fmla="*/ 0 h 82"/>
              <a:gd name="T8" fmla="*/ 285 w 286"/>
              <a:gd name="T9" fmla="*/ 8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82">
                <a:moveTo>
                  <a:pt x="285" y="81"/>
                </a:moveTo>
                <a:lnTo>
                  <a:pt x="0" y="81"/>
                </a:lnTo>
                <a:lnTo>
                  <a:pt x="0" y="0"/>
                </a:lnTo>
                <a:lnTo>
                  <a:pt x="285" y="0"/>
                </a:lnTo>
                <a:lnTo>
                  <a:pt x="285" y="81"/>
                </a:lnTo>
              </a:path>
            </a:pathLst>
          </a:custGeom>
          <a:solidFill>
            <a:srgbClr val="D7D6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192">
            <a:extLst>
              <a:ext uri="{FF2B5EF4-FFF2-40B4-BE49-F238E27FC236}">
                <a16:creationId xmlns:a16="http://schemas.microsoft.com/office/drawing/2014/main" id="{BE8B6581-77AE-4E2F-B772-7DD5B3AE1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41" y="3558030"/>
            <a:ext cx="267625" cy="71084"/>
          </a:xfrm>
          <a:custGeom>
            <a:avLst/>
            <a:gdLst>
              <a:gd name="T0" fmla="*/ 285 w 286"/>
              <a:gd name="T1" fmla="*/ 80 h 81"/>
              <a:gd name="T2" fmla="*/ 0 w 286"/>
              <a:gd name="T3" fmla="*/ 80 h 81"/>
              <a:gd name="T4" fmla="*/ 0 w 286"/>
              <a:gd name="T5" fmla="*/ 0 h 81"/>
              <a:gd name="T6" fmla="*/ 285 w 286"/>
              <a:gd name="T7" fmla="*/ 0 h 81"/>
              <a:gd name="T8" fmla="*/ 285 w 286"/>
              <a:gd name="T9" fmla="*/ 8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81">
                <a:moveTo>
                  <a:pt x="285" y="80"/>
                </a:moveTo>
                <a:lnTo>
                  <a:pt x="0" y="80"/>
                </a:lnTo>
                <a:lnTo>
                  <a:pt x="0" y="0"/>
                </a:lnTo>
                <a:lnTo>
                  <a:pt x="285" y="0"/>
                </a:lnTo>
                <a:lnTo>
                  <a:pt x="285" y="80"/>
                </a:lnTo>
              </a:path>
            </a:pathLst>
          </a:custGeom>
          <a:solidFill>
            <a:srgbClr val="D7D6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193">
            <a:extLst>
              <a:ext uri="{FF2B5EF4-FFF2-40B4-BE49-F238E27FC236}">
                <a16:creationId xmlns:a16="http://schemas.microsoft.com/office/drawing/2014/main" id="{3E88C277-E9A7-4A38-BFDB-ADC9D7F72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844" y="2550304"/>
            <a:ext cx="255080" cy="117080"/>
          </a:xfrm>
          <a:custGeom>
            <a:avLst/>
            <a:gdLst>
              <a:gd name="T0" fmla="*/ 268 w 272"/>
              <a:gd name="T1" fmla="*/ 127 h 128"/>
              <a:gd name="T2" fmla="*/ 141 w 272"/>
              <a:gd name="T3" fmla="*/ 0 h 128"/>
              <a:gd name="T4" fmla="*/ 0 w 272"/>
              <a:gd name="T5" fmla="*/ 0 h 128"/>
              <a:gd name="T6" fmla="*/ 0 w 272"/>
              <a:gd name="T7" fmla="*/ 0 h 128"/>
              <a:gd name="T8" fmla="*/ 141 w 272"/>
              <a:gd name="T9" fmla="*/ 0 h 128"/>
              <a:gd name="T10" fmla="*/ 144 w 272"/>
              <a:gd name="T11" fmla="*/ 0 h 128"/>
              <a:gd name="T12" fmla="*/ 271 w 272"/>
              <a:gd name="T13" fmla="*/ 124 h 128"/>
              <a:gd name="T14" fmla="*/ 268 w 272"/>
              <a:gd name="T15" fmla="*/ 12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72" h="128">
                <a:moveTo>
                  <a:pt x="268" y="127"/>
                </a:moveTo>
                <a:lnTo>
                  <a:pt x="141" y="0"/>
                </a:lnTo>
                <a:lnTo>
                  <a:pt x="0" y="0"/>
                </a:lnTo>
                <a:lnTo>
                  <a:pt x="0" y="0"/>
                </a:lnTo>
                <a:lnTo>
                  <a:pt x="141" y="0"/>
                </a:lnTo>
                <a:lnTo>
                  <a:pt x="144" y="0"/>
                </a:lnTo>
                <a:lnTo>
                  <a:pt x="271" y="124"/>
                </a:lnTo>
                <a:lnTo>
                  <a:pt x="268" y="127"/>
                </a:lnTo>
              </a:path>
            </a:pathLst>
          </a:custGeom>
          <a:solidFill>
            <a:srgbClr val="8383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194">
            <a:extLst>
              <a:ext uri="{FF2B5EF4-FFF2-40B4-BE49-F238E27FC236}">
                <a16:creationId xmlns:a16="http://schemas.microsoft.com/office/drawing/2014/main" id="{174455A4-1C80-4980-8746-55EF49DBA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59" y="2550304"/>
            <a:ext cx="263443" cy="125443"/>
          </a:xfrm>
          <a:custGeom>
            <a:avLst/>
            <a:gdLst>
              <a:gd name="T0" fmla="*/ 2 w 282"/>
              <a:gd name="T1" fmla="*/ 135 h 136"/>
              <a:gd name="T2" fmla="*/ 0 w 282"/>
              <a:gd name="T3" fmla="*/ 135 h 136"/>
              <a:gd name="T4" fmla="*/ 135 w 282"/>
              <a:gd name="T5" fmla="*/ 0 h 136"/>
              <a:gd name="T6" fmla="*/ 281 w 282"/>
              <a:gd name="T7" fmla="*/ 0 h 136"/>
              <a:gd name="T8" fmla="*/ 281 w 282"/>
              <a:gd name="T9" fmla="*/ 0 h 136"/>
              <a:gd name="T10" fmla="*/ 138 w 282"/>
              <a:gd name="T11" fmla="*/ 0 h 136"/>
              <a:gd name="T12" fmla="*/ 2 w 282"/>
              <a:gd name="T13" fmla="*/ 135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2" h="136">
                <a:moveTo>
                  <a:pt x="2" y="135"/>
                </a:moveTo>
                <a:lnTo>
                  <a:pt x="0" y="135"/>
                </a:lnTo>
                <a:lnTo>
                  <a:pt x="135" y="0"/>
                </a:lnTo>
                <a:lnTo>
                  <a:pt x="281" y="0"/>
                </a:lnTo>
                <a:lnTo>
                  <a:pt x="281" y="0"/>
                </a:lnTo>
                <a:lnTo>
                  <a:pt x="138" y="0"/>
                </a:lnTo>
                <a:lnTo>
                  <a:pt x="2" y="135"/>
                </a:lnTo>
              </a:path>
            </a:pathLst>
          </a:custGeom>
          <a:solidFill>
            <a:srgbClr val="8383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195">
            <a:extLst>
              <a:ext uri="{FF2B5EF4-FFF2-40B4-BE49-F238E27FC236}">
                <a16:creationId xmlns:a16="http://schemas.microsoft.com/office/drawing/2014/main" id="{13135F1E-BEE8-41A9-9C3C-3C71A7205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167" y="3524578"/>
            <a:ext cx="183992" cy="75266"/>
          </a:xfrm>
          <a:custGeom>
            <a:avLst/>
            <a:gdLst>
              <a:gd name="T0" fmla="*/ 198 w 199"/>
              <a:gd name="T1" fmla="*/ 84 h 85"/>
              <a:gd name="T2" fmla="*/ 77 w 199"/>
              <a:gd name="T3" fmla="*/ 84 h 85"/>
              <a:gd name="T4" fmla="*/ 0 w 199"/>
              <a:gd name="T5" fmla="*/ 6 h 85"/>
              <a:gd name="T6" fmla="*/ 2 w 199"/>
              <a:gd name="T7" fmla="*/ 0 h 85"/>
              <a:gd name="T8" fmla="*/ 77 w 199"/>
              <a:gd name="T9" fmla="*/ 75 h 85"/>
              <a:gd name="T10" fmla="*/ 198 w 199"/>
              <a:gd name="T11" fmla="*/ 75 h 85"/>
              <a:gd name="T12" fmla="*/ 198 w 199"/>
              <a:gd name="T13" fmla="*/ 8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" h="85">
                <a:moveTo>
                  <a:pt x="198" y="84"/>
                </a:moveTo>
                <a:lnTo>
                  <a:pt x="77" y="84"/>
                </a:lnTo>
                <a:lnTo>
                  <a:pt x="0" y="6"/>
                </a:lnTo>
                <a:lnTo>
                  <a:pt x="2" y="0"/>
                </a:lnTo>
                <a:lnTo>
                  <a:pt x="77" y="75"/>
                </a:lnTo>
                <a:lnTo>
                  <a:pt x="198" y="75"/>
                </a:lnTo>
                <a:lnTo>
                  <a:pt x="198" y="84"/>
                </a:lnTo>
              </a:path>
            </a:pathLst>
          </a:custGeom>
          <a:solidFill>
            <a:srgbClr val="8383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Freeform 205">
            <a:extLst>
              <a:ext uri="{FF2B5EF4-FFF2-40B4-BE49-F238E27FC236}">
                <a16:creationId xmlns:a16="http://schemas.microsoft.com/office/drawing/2014/main" id="{3930B084-F90C-481F-9A8C-C98C94DB4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839" y="5004805"/>
            <a:ext cx="66906" cy="75266"/>
          </a:xfrm>
          <a:custGeom>
            <a:avLst/>
            <a:gdLst>
              <a:gd name="T0" fmla="*/ 75 w 76"/>
              <a:gd name="T1" fmla="*/ 81 h 82"/>
              <a:gd name="T2" fmla="*/ 0 w 76"/>
              <a:gd name="T3" fmla="*/ 81 h 82"/>
              <a:gd name="T4" fmla="*/ 0 w 76"/>
              <a:gd name="T5" fmla="*/ 0 h 82"/>
              <a:gd name="T6" fmla="*/ 75 w 76"/>
              <a:gd name="T7" fmla="*/ 0 h 82"/>
              <a:gd name="T8" fmla="*/ 75 w 76"/>
              <a:gd name="T9" fmla="*/ 8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" h="82">
                <a:moveTo>
                  <a:pt x="75" y="81"/>
                </a:moveTo>
                <a:lnTo>
                  <a:pt x="0" y="81"/>
                </a:lnTo>
                <a:lnTo>
                  <a:pt x="0" y="0"/>
                </a:lnTo>
                <a:lnTo>
                  <a:pt x="75" y="0"/>
                </a:lnTo>
                <a:lnTo>
                  <a:pt x="75" y="81"/>
                </a:lnTo>
              </a:path>
            </a:pathLst>
          </a:custGeom>
          <a:solidFill>
            <a:srgbClr val="EF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206">
            <a:extLst>
              <a:ext uri="{FF2B5EF4-FFF2-40B4-BE49-F238E27FC236}">
                <a16:creationId xmlns:a16="http://schemas.microsoft.com/office/drawing/2014/main" id="{2B102C24-2B44-4EB6-9443-CB0C787D0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479" y="5059164"/>
            <a:ext cx="183992" cy="66903"/>
          </a:xfrm>
          <a:custGeom>
            <a:avLst/>
            <a:gdLst>
              <a:gd name="T0" fmla="*/ 190 w 197"/>
              <a:gd name="T1" fmla="*/ 37 h 73"/>
              <a:gd name="T2" fmla="*/ 190 w 197"/>
              <a:gd name="T3" fmla="*/ 37 h 73"/>
              <a:gd name="T4" fmla="*/ 150 w 197"/>
              <a:gd name="T5" fmla="*/ 72 h 73"/>
              <a:gd name="T6" fmla="*/ 41 w 197"/>
              <a:gd name="T7" fmla="*/ 72 h 73"/>
              <a:gd name="T8" fmla="*/ 0 w 197"/>
              <a:gd name="T9" fmla="*/ 37 h 73"/>
              <a:gd name="T10" fmla="*/ 0 w 197"/>
              <a:gd name="T11" fmla="*/ 37 h 73"/>
              <a:gd name="T12" fmla="*/ 41 w 197"/>
              <a:gd name="T13" fmla="*/ 0 h 73"/>
              <a:gd name="T14" fmla="*/ 176 w 197"/>
              <a:gd name="T15" fmla="*/ 0 h 73"/>
              <a:gd name="T16" fmla="*/ 190 w 197"/>
              <a:gd name="T17" fmla="*/ 3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7" h="73">
                <a:moveTo>
                  <a:pt x="190" y="37"/>
                </a:moveTo>
                <a:lnTo>
                  <a:pt x="190" y="37"/>
                </a:lnTo>
                <a:cubicBezTo>
                  <a:pt x="190" y="55"/>
                  <a:pt x="173" y="72"/>
                  <a:pt x="150" y="72"/>
                </a:cubicBezTo>
                <a:cubicBezTo>
                  <a:pt x="41" y="72"/>
                  <a:pt x="41" y="72"/>
                  <a:pt x="41" y="72"/>
                </a:cubicBezTo>
                <a:cubicBezTo>
                  <a:pt x="17" y="72"/>
                  <a:pt x="0" y="55"/>
                  <a:pt x="0" y="37"/>
                </a:cubicBezTo>
                <a:lnTo>
                  <a:pt x="0" y="37"/>
                </a:lnTo>
                <a:cubicBezTo>
                  <a:pt x="0" y="17"/>
                  <a:pt x="17" y="0"/>
                  <a:pt x="41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96" y="0"/>
                  <a:pt x="190" y="17"/>
                  <a:pt x="190" y="37"/>
                </a:cubicBezTo>
              </a:path>
            </a:pathLst>
          </a:custGeom>
          <a:solidFill>
            <a:srgbClr val="0303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Freeform 207">
            <a:extLst>
              <a:ext uri="{FF2B5EF4-FFF2-40B4-BE49-F238E27FC236}">
                <a16:creationId xmlns:a16="http://schemas.microsoft.com/office/drawing/2014/main" id="{0B96DA86-B7E5-4134-9497-343A2F030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712" y="5004805"/>
            <a:ext cx="66906" cy="75266"/>
          </a:xfrm>
          <a:custGeom>
            <a:avLst/>
            <a:gdLst>
              <a:gd name="T0" fmla="*/ 0 w 76"/>
              <a:gd name="T1" fmla="*/ 81 h 82"/>
              <a:gd name="T2" fmla="*/ 75 w 76"/>
              <a:gd name="T3" fmla="*/ 81 h 82"/>
              <a:gd name="T4" fmla="*/ 75 w 76"/>
              <a:gd name="T5" fmla="*/ 0 h 82"/>
              <a:gd name="T6" fmla="*/ 0 w 76"/>
              <a:gd name="T7" fmla="*/ 0 h 82"/>
              <a:gd name="T8" fmla="*/ 0 w 76"/>
              <a:gd name="T9" fmla="*/ 8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" h="82">
                <a:moveTo>
                  <a:pt x="0" y="81"/>
                </a:moveTo>
                <a:lnTo>
                  <a:pt x="75" y="81"/>
                </a:lnTo>
                <a:lnTo>
                  <a:pt x="75" y="0"/>
                </a:lnTo>
                <a:lnTo>
                  <a:pt x="0" y="0"/>
                </a:lnTo>
                <a:lnTo>
                  <a:pt x="0" y="81"/>
                </a:lnTo>
              </a:path>
            </a:pathLst>
          </a:custGeom>
          <a:solidFill>
            <a:srgbClr val="EF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Freeform 208">
            <a:extLst>
              <a:ext uri="{FF2B5EF4-FFF2-40B4-BE49-F238E27FC236}">
                <a16:creationId xmlns:a16="http://schemas.microsoft.com/office/drawing/2014/main" id="{84CD1BC7-B7F8-4501-8A96-51B14E940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986" y="5059164"/>
            <a:ext cx="183992" cy="66903"/>
          </a:xfrm>
          <a:custGeom>
            <a:avLst/>
            <a:gdLst>
              <a:gd name="T0" fmla="*/ 6 w 197"/>
              <a:gd name="T1" fmla="*/ 37 h 73"/>
              <a:gd name="T2" fmla="*/ 6 w 197"/>
              <a:gd name="T3" fmla="*/ 37 h 73"/>
              <a:gd name="T4" fmla="*/ 46 w 197"/>
              <a:gd name="T5" fmla="*/ 72 h 73"/>
              <a:gd name="T6" fmla="*/ 156 w 197"/>
              <a:gd name="T7" fmla="*/ 72 h 73"/>
              <a:gd name="T8" fmla="*/ 196 w 197"/>
              <a:gd name="T9" fmla="*/ 37 h 73"/>
              <a:gd name="T10" fmla="*/ 196 w 197"/>
              <a:gd name="T11" fmla="*/ 37 h 73"/>
              <a:gd name="T12" fmla="*/ 156 w 197"/>
              <a:gd name="T13" fmla="*/ 0 h 73"/>
              <a:gd name="T14" fmla="*/ 23 w 197"/>
              <a:gd name="T15" fmla="*/ 0 h 73"/>
              <a:gd name="T16" fmla="*/ 6 w 197"/>
              <a:gd name="T17" fmla="*/ 3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7" h="73">
                <a:moveTo>
                  <a:pt x="6" y="37"/>
                </a:moveTo>
                <a:lnTo>
                  <a:pt x="6" y="37"/>
                </a:lnTo>
                <a:cubicBezTo>
                  <a:pt x="6" y="55"/>
                  <a:pt x="23" y="72"/>
                  <a:pt x="46" y="72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78" y="72"/>
                  <a:pt x="196" y="55"/>
                  <a:pt x="196" y="37"/>
                </a:cubicBezTo>
                <a:lnTo>
                  <a:pt x="196" y="37"/>
                </a:lnTo>
                <a:cubicBezTo>
                  <a:pt x="196" y="17"/>
                  <a:pt x="178" y="0"/>
                  <a:pt x="156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0" y="0"/>
                  <a:pt x="6" y="17"/>
                  <a:pt x="6" y="37"/>
                </a:cubicBezTo>
              </a:path>
            </a:pathLst>
          </a:custGeom>
          <a:solidFill>
            <a:srgbClr val="0303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Freeform 209">
            <a:extLst>
              <a:ext uri="{FF2B5EF4-FFF2-40B4-BE49-F238E27FC236}">
                <a16:creationId xmlns:a16="http://schemas.microsoft.com/office/drawing/2014/main" id="{6D891A47-096D-4408-ACA7-10810E14C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844" y="2395591"/>
            <a:ext cx="1392488" cy="1241886"/>
          </a:xfrm>
          <a:custGeom>
            <a:avLst/>
            <a:gdLst>
              <a:gd name="T0" fmla="*/ 1162 w 1471"/>
              <a:gd name="T1" fmla="*/ 1082 h 1313"/>
              <a:gd name="T2" fmla="*/ 1162 w 1471"/>
              <a:gd name="T3" fmla="*/ 1082 h 1313"/>
              <a:gd name="T4" fmla="*/ 1176 w 1471"/>
              <a:gd name="T5" fmla="*/ 1036 h 1313"/>
              <a:gd name="T6" fmla="*/ 1182 w 1471"/>
              <a:gd name="T7" fmla="*/ 570 h 1313"/>
              <a:gd name="T8" fmla="*/ 1243 w 1471"/>
              <a:gd name="T9" fmla="*/ 0 h 1313"/>
              <a:gd name="T10" fmla="*/ 1047 w 1471"/>
              <a:gd name="T11" fmla="*/ 187 h 1313"/>
              <a:gd name="T12" fmla="*/ 354 w 1471"/>
              <a:gd name="T13" fmla="*/ 101 h 1313"/>
              <a:gd name="T14" fmla="*/ 23 w 1471"/>
              <a:gd name="T15" fmla="*/ 507 h 1313"/>
              <a:gd name="T16" fmla="*/ 98 w 1471"/>
              <a:gd name="T17" fmla="*/ 1243 h 1313"/>
              <a:gd name="T18" fmla="*/ 987 w 1471"/>
              <a:gd name="T19" fmla="*/ 1183 h 1313"/>
              <a:gd name="T20" fmla="*/ 1162 w 1471"/>
              <a:gd name="T21" fmla="*/ 1082 h 1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71" h="1313">
                <a:moveTo>
                  <a:pt x="1162" y="1082"/>
                </a:moveTo>
                <a:lnTo>
                  <a:pt x="1162" y="1082"/>
                </a:lnTo>
                <a:cubicBezTo>
                  <a:pt x="1162" y="1082"/>
                  <a:pt x="1176" y="1079"/>
                  <a:pt x="1176" y="1036"/>
                </a:cubicBezTo>
                <a:cubicBezTo>
                  <a:pt x="1176" y="992"/>
                  <a:pt x="1182" y="570"/>
                  <a:pt x="1182" y="570"/>
                </a:cubicBezTo>
                <a:cubicBezTo>
                  <a:pt x="1182" y="570"/>
                  <a:pt x="1470" y="314"/>
                  <a:pt x="1243" y="0"/>
                </a:cubicBezTo>
                <a:cubicBezTo>
                  <a:pt x="1243" y="0"/>
                  <a:pt x="1223" y="216"/>
                  <a:pt x="1047" y="187"/>
                </a:cubicBezTo>
                <a:cubicBezTo>
                  <a:pt x="871" y="155"/>
                  <a:pt x="474" y="95"/>
                  <a:pt x="354" y="101"/>
                </a:cubicBezTo>
                <a:cubicBezTo>
                  <a:pt x="233" y="106"/>
                  <a:pt x="0" y="196"/>
                  <a:pt x="23" y="507"/>
                </a:cubicBezTo>
                <a:cubicBezTo>
                  <a:pt x="46" y="820"/>
                  <a:pt x="77" y="1185"/>
                  <a:pt x="98" y="1243"/>
                </a:cubicBezTo>
                <a:cubicBezTo>
                  <a:pt x="118" y="1312"/>
                  <a:pt x="987" y="1183"/>
                  <a:pt x="987" y="1183"/>
                </a:cubicBezTo>
                <a:lnTo>
                  <a:pt x="1162" y="1082"/>
                </a:lnTo>
              </a:path>
            </a:pathLst>
          </a:custGeom>
          <a:solidFill>
            <a:srgbClr val="614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Freeform 210">
            <a:extLst>
              <a:ext uri="{FF2B5EF4-FFF2-40B4-BE49-F238E27FC236}">
                <a16:creationId xmlns:a16="http://schemas.microsoft.com/office/drawing/2014/main" id="{7F94F0A6-14F5-45D0-AB71-2F2A9D125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24" y="3348958"/>
            <a:ext cx="137994" cy="175620"/>
          </a:xfrm>
          <a:custGeom>
            <a:avLst/>
            <a:gdLst>
              <a:gd name="T0" fmla="*/ 147 w 148"/>
              <a:gd name="T1" fmla="*/ 144 h 188"/>
              <a:gd name="T2" fmla="*/ 147 w 148"/>
              <a:gd name="T3" fmla="*/ 144 h 188"/>
              <a:gd name="T4" fmla="*/ 101 w 148"/>
              <a:gd name="T5" fmla="*/ 187 h 188"/>
              <a:gd name="T6" fmla="*/ 47 w 148"/>
              <a:gd name="T7" fmla="*/ 187 h 188"/>
              <a:gd name="T8" fmla="*/ 0 w 148"/>
              <a:gd name="T9" fmla="*/ 144 h 188"/>
              <a:gd name="T10" fmla="*/ 0 w 148"/>
              <a:gd name="T11" fmla="*/ 46 h 188"/>
              <a:gd name="T12" fmla="*/ 47 w 148"/>
              <a:gd name="T13" fmla="*/ 0 h 188"/>
              <a:gd name="T14" fmla="*/ 101 w 148"/>
              <a:gd name="T15" fmla="*/ 0 h 188"/>
              <a:gd name="T16" fmla="*/ 147 w 148"/>
              <a:gd name="T17" fmla="*/ 46 h 188"/>
              <a:gd name="T18" fmla="*/ 147 w 148"/>
              <a:gd name="T19" fmla="*/ 14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8" h="188">
                <a:moveTo>
                  <a:pt x="147" y="144"/>
                </a:moveTo>
                <a:lnTo>
                  <a:pt x="147" y="144"/>
                </a:lnTo>
                <a:cubicBezTo>
                  <a:pt x="147" y="167"/>
                  <a:pt x="127" y="187"/>
                  <a:pt x="101" y="187"/>
                </a:cubicBezTo>
                <a:cubicBezTo>
                  <a:pt x="47" y="187"/>
                  <a:pt x="47" y="187"/>
                  <a:pt x="47" y="187"/>
                </a:cubicBezTo>
                <a:cubicBezTo>
                  <a:pt x="21" y="187"/>
                  <a:pt x="0" y="167"/>
                  <a:pt x="0" y="144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0"/>
                  <a:pt x="21" y="0"/>
                  <a:pt x="47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27" y="0"/>
                  <a:pt x="147" y="20"/>
                  <a:pt x="147" y="46"/>
                </a:cubicBezTo>
                <a:lnTo>
                  <a:pt x="147" y="144"/>
                </a:lnTo>
              </a:path>
            </a:pathLst>
          </a:custGeom>
          <a:solidFill>
            <a:srgbClr val="E8AB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Freeform 211">
            <a:extLst>
              <a:ext uri="{FF2B5EF4-FFF2-40B4-BE49-F238E27FC236}">
                <a16:creationId xmlns:a16="http://schemas.microsoft.com/office/drawing/2014/main" id="{8EC5A90D-95B9-4FF3-9F49-DC21D5880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76" y="3348958"/>
            <a:ext cx="137994" cy="175620"/>
          </a:xfrm>
          <a:custGeom>
            <a:avLst/>
            <a:gdLst>
              <a:gd name="T0" fmla="*/ 147 w 148"/>
              <a:gd name="T1" fmla="*/ 144 h 188"/>
              <a:gd name="T2" fmla="*/ 147 w 148"/>
              <a:gd name="T3" fmla="*/ 144 h 188"/>
              <a:gd name="T4" fmla="*/ 100 w 148"/>
              <a:gd name="T5" fmla="*/ 187 h 188"/>
              <a:gd name="T6" fmla="*/ 43 w 148"/>
              <a:gd name="T7" fmla="*/ 187 h 188"/>
              <a:gd name="T8" fmla="*/ 0 w 148"/>
              <a:gd name="T9" fmla="*/ 144 h 188"/>
              <a:gd name="T10" fmla="*/ 0 w 148"/>
              <a:gd name="T11" fmla="*/ 46 h 188"/>
              <a:gd name="T12" fmla="*/ 43 w 148"/>
              <a:gd name="T13" fmla="*/ 0 h 188"/>
              <a:gd name="T14" fmla="*/ 100 w 148"/>
              <a:gd name="T15" fmla="*/ 0 h 188"/>
              <a:gd name="T16" fmla="*/ 147 w 148"/>
              <a:gd name="T17" fmla="*/ 46 h 188"/>
              <a:gd name="T18" fmla="*/ 147 w 148"/>
              <a:gd name="T19" fmla="*/ 14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8" h="188">
                <a:moveTo>
                  <a:pt x="147" y="144"/>
                </a:moveTo>
                <a:lnTo>
                  <a:pt x="147" y="144"/>
                </a:lnTo>
                <a:cubicBezTo>
                  <a:pt x="147" y="167"/>
                  <a:pt x="126" y="187"/>
                  <a:pt x="100" y="187"/>
                </a:cubicBezTo>
                <a:cubicBezTo>
                  <a:pt x="43" y="187"/>
                  <a:pt x="43" y="187"/>
                  <a:pt x="43" y="187"/>
                </a:cubicBezTo>
                <a:cubicBezTo>
                  <a:pt x="20" y="187"/>
                  <a:pt x="0" y="167"/>
                  <a:pt x="0" y="144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0"/>
                  <a:pt x="20" y="0"/>
                  <a:pt x="43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26" y="0"/>
                  <a:pt x="147" y="20"/>
                  <a:pt x="147" y="46"/>
                </a:cubicBezTo>
                <a:lnTo>
                  <a:pt x="147" y="144"/>
                </a:lnTo>
              </a:path>
            </a:pathLst>
          </a:custGeom>
          <a:solidFill>
            <a:srgbClr val="E8AB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Freeform 212">
            <a:extLst>
              <a:ext uri="{FF2B5EF4-FFF2-40B4-BE49-F238E27FC236}">
                <a16:creationId xmlns:a16="http://schemas.microsoft.com/office/drawing/2014/main" id="{5779E796-B896-4E05-A5BD-F70852B76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601" y="3298781"/>
            <a:ext cx="238354" cy="213253"/>
          </a:xfrm>
          <a:custGeom>
            <a:avLst/>
            <a:gdLst>
              <a:gd name="T0" fmla="*/ 236 w 257"/>
              <a:gd name="T1" fmla="*/ 147 h 228"/>
              <a:gd name="T2" fmla="*/ 236 w 257"/>
              <a:gd name="T3" fmla="*/ 147 h 228"/>
              <a:gd name="T4" fmla="*/ 242 w 257"/>
              <a:gd name="T5" fmla="*/ 205 h 228"/>
              <a:gd name="T6" fmla="*/ 242 w 257"/>
              <a:gd name="T7" fmla="*/ 205 h 228"/>
              <a:gd name="T8" fmla="*/ 184 w 257"/>
              <a:gd name="T9" fmla="*/ 213 h 228"/>
              <a:gd name="T10" fmla="*/ 23 w 257"/>
              <a:gd name="T11" fmla="*/ 81 h 228"/>
              <a:gd name="T12" fmla="*/ 17 w 257"/>
              <a:gd name="T13" fmla="*/ 21 h 228"/>
              <a:gd name="T14" fmla="*/ 17 w 257"/>
              <a:gd name="T15" fmla="*/ 21 h 228"/>
              <a:gd name="T16" fmla="*/ 75 w 257"/>
              <a:gd name="T17" fmla="*/ 15 h 228"/>
              <a:gd name="T18" fmla="*/ 236 w 257"/>
              <a:gd name="T19" fmla="*/ 147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7" h="228">
                <a:moveTo>
                  <a:pt x="236" y="147"/>
                </a:moveTo>
                <a:lnTo>
                  <a:pt x="236" y="147"/>
                </a:lnTo>
                <a:cubicBezTo>
                  <a:pt x="253" y="162"/>
                  <a:pt x="256" y="188"/>
                  <a:pt x="242" y="205"/>
                </a:cubicBezTo>
                <a:lnTo>
                  <a:pt x="242" y="205"/>
                </a:lnTo>
                <a:cubicBezTo>
                  <a:pt x="228" y="225"/>
                  <a:pt x="202" y="227"/>
                  <a:pt x="184" y="213"/>
                </a:cubicBezTo>
                <a:cubicBezTo>
                  <a:pt x="23" y="81"/>
                  <a:pt x="23" y="81"/>
                  <a:pt x="23" y="81"/>
                </a:cubicBezTo>
                <a:cubicBezTo>
                  <a:pt x="3" y="66"/>
                  <a:pt x="0" y="40"/>
                  <a:pt x="17" y="21"/>
                </a:cubicBezTo>
                <a:lnTo>
                  <a:pt x="17" y="21"/>
                </a:lnTo>
                <a:cubicBezTo>
                  <a:pt x="32" y="3"/>
                  <a:pt x="58" y="0"/>
                  <a:pt x="75" y="15"/>
                </a:cubicBezTo>
                <a:lnTo>
                  <a:pt x="236" y="147"/>
                </a:lnTo>
              </a:path>
            </a:pathLst>
          </a:custGeom>
          <a:solidFill>
            <a:srgbClr val="FCDBB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Freeform 213">
            <a:extLst>
              <a:ext uri="{FF2B5EF4-FFF2-40B4-BE49-F238E27FC236}">
                <a16:creationId xmlns:a16="http://schemas.microsoft.com/office/drawing/2014/main" id="{575F5E99-87A8-42C5-8F80-E5051413D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342" y="4298143"/>
            <a:ext cx="75270" cy="275975"/>
          </a:xfrm>
          <a:custGeom>
            <a:avLst/>
            <a:gdLst>
              <a:gd name="T0" fmla="*/ 84 w 85"/>
              <a:gd name="T1" fmla="*/ 253 h 295"/>
              <a:gd name="T2" fmla="*/ 84 w 85"/>
              <a:gd name="T3" fmla="*/ 253 h 295"/>
              <a:gd name="T4" fmla="*/ 40 w 85"/>
              <a:gd name="T5" fmla="*/ 294 h 295"/>
              <a:gd name="T6" fmla="*/ 40 w 85"/>
              <a:gd name="T7" fmla="*/ 294 h 295"/>
              <a:gd name="T8" fmla="*/ 0 w 85"/>
              <a:gd name="T9" fmla="*/ 253 h 295"/>
              <a:gd name="T10" fmla="*/ 0 w 85"/>
              <a:gd name="T11" fmla="*/ 40 h 295"/>
              <a:gd name="T12" fmla="*/ 40 w 85"/>
              <a:gd name="T13" fmla="*/ 0 h 295"/>
              <a:gd name="T14" fmla="*/ 40 w 85"/>
              <a:gd name="T15" fmla="*/ 0 h 295"/>
              <a:gd name="T16" fmla="*/ 84 w 85"/>
              <a:gd name="T17" fmla="*/ 40 h 295"/>
              <a:gd name="T18" fmla="*/ 84 w 85"/>
              <a:gd name="T19" fmla="*/ 253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5" h="295">
                <a:moveTo>
                  <a:pt x="84" y="253"/>
                </a:moveTo>
                <a:lnTo>
                  <a:pt x="84" y="253"/>
                </a:lnTo>
                <a:cubicBezTo>
                  <a:pt x="84" y="276"/>
                  <a:pt x="64" y="294"/>
                  <a:pt x="40" y="294"/>
                </a:cubicBezTo>
                <a:lnTo>
                  <a:pt x="40" y="294"/>
                </a:lnTo>
                <a:cubicBezTo>
                  <a:pt x="21" y="294"/>
                  <a:pt x="0" y="276"/>
                  <a:pt x="0" y="25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7"/>
                  <a:pt x="21" y="0"/>
                  <a:pt x="40" y="0"/>
                </a:cubicBezTo>
                <a:lnTo>
                  <a:pt x="40" y="0"/>
                </a:lnTo>
                <a:cubicBezTo>
                  <a:pt x="64" y="0"/>
                  <a:pt x="84" y="17"/>
                  <a:pt x="84" y="40"/>
                </a:cubicBezTo>
                <a:lnTo>
                  <a:pt x="84" y="253"/>
                </a:lnTo>
              </a:path>
            </a:pathLst>
          </a:custGeom>
          <a:solidFill>
            <a:srgbClr val="FCDBB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Freeform 214">
            <a:extLst>
              <a:ext uri="{FF2B5EF4-FFF2-40B4-BE49-F238E27FC236}">
                <a16:creationId xmlns:a16="http://schemas.microsoft.com/office/drawing/2014/main" id="{869439A3-EF35-4866-A36D-75ADA18B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75" y="4553211"/>
            <a:ext cx="932507" cy="493409"/>
          </a:xfrm>
          <a:custGeom>
            <a:avLst/>
            <a:gdLst>
              <a:gd name="T0" fmla="*/ 854 w 988"/>
              <a:gd name="T1" fmla="*/ 0 h 524"/>
              <a:gd name="T2" fmla="*/ 854 w 988"/>
              <a:gd name="T3" fmla="*/ 0 h 524"/>
              <a:gd name="T4" fmla="*/ 138 w 988"/>
              <a:gd name="T5" fmla="*/ 0 h 524"/>
              <a:gd name="T6" fmla="*/ 0 w 988"/>
              <a:gd name="T7" fmla="*/ 0 h 524"/>
              <a:gd name="T8" fmla="*/ 0 w 988"/>
              <a:gd name="T9" fmla="*/ 135 h 524"/>
              <a:gd name="T10" fmla="*/ 0 w 988"/>
              <a:gd name="T11" fmla="*/ 523 h 524"/>
              <a:gd name="T12" fmla="*/ 89 w 988"/>
              <a:gd name="T13" fmla="*/ 523 h 524"/>
              <a:gd name="T14" fmla="*/ 89 w 988"/>
              <a:gd name="T15" fmla="*/ 236 h 524"/>
              <a:gd name="T16" fmla="*/ 196 w 988"/>
              <a:gd name="T17" fmla="*/ 132 h 524"/>
              <a:gd name="T18" fmla="*/ 797 w 988"/>
              <a:gd name="T19" fmla="*/ 132 h 524"/>
              <a:gd name="T20" fmla="*/ 898 w 988"/>
              <a:gd name="T21" fmla="*/ 233 h 524"/>
              <a:gd name="T22" fmla="*/ 898 w 988"/>
              <a:gd name="T23" fmla="*/ 523 h 524"/>
              <a:gd name="T24" fmla="*/ 987 w 988"/>
              <a:gd name="T25" fmla="*/ 523 h 524"/>
              <a:gd name="T26" fmla="*/ 987 w 988"/>
              <a:gd name="T27" fmla="*/ 135 h 524"/>
              <a:gd name="T28" fmla="*/ 987 w 988"/>
              <a:gd name="T29" fmla="*/ 0 h 524"/>
              <a:gd name="T30" fmla="*/ 854 w 988"/>
              <a:gd name="T31" fmla="*/ 0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88" h="524">
                <a:moveTo>
                  <a:pt x="854" y="0"/>
                </a:moveTo>
                <a:lnTo>
                  <a:pt x="854" y="0"/>
                </a:lnTo>
                <a:cubicBezTo>
                  <a:pt x="138" y="0"/>
                  <a:pt x="138" y="0"/>
                  <a:pt x="13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523"/>
                  <a:pt x="0" y="523"/>
                  <a:pt x="0" y="523"/>
                </a:cubicBezTo>
                <a:cubicBezTo>
                  <a:pt x="89" y="523"/>
                  <a:pt x="89" y="523"/>
                  <a:pt x="89" y="523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98" y="181"/>
                  <a:pt x="141" y="141"/>
                  <a:pt x="196" y="132"/>
                </a:cubicBezTo>
                <a:cubicBezTo>
                  <a:pt x="797" y="132"/>
                  <a:pt x="797" y="132"/>
                  <a:pt x="797" y="132"/>
                </a:cubicBezTo>
                <a:cubicBezTo>
                  <a:pt x="849" y="141"/>
                  <a:pt x="889" y="181"/>
                  <a:pt x="898" y="233"/>
                </a:cubicBezTo>
                <a:cubicBezTo>
                  <a:pt x="898" y="523"/>
                  <a:pt x="898" y="523"/>
                  <a:pt x="898" y="523"/>
                </a:cubicBezTo>
                <a:cubicBezTo>
                  <a:pt x="987" y="523"/>
                  <a:pt x="987" y="523"/>
                  <a:pt x="987" y="523"/>
                </a:cubicBezTo>
                <a:cubicBezTo>
                  <a:pt x="987" y="135"/>
                  <a:pt x="987" y="135"/>
                  <a:pt x="987" y="135"/>
                </a:cubicBezTo>
                <a:cubicBezTo>
                  <a:pt x="987" y="0"/>
                  <a:pt x="987" y="0"/>
                  <a:pt x="987" y="0"/>
                </a:cubicBezTo>
                <a:lnTo>
                  <a:pt x="854" y="0"/>
                </a:lnTo>
              </a:path>
            </a:pathLst>
          </a:custGeom>
          <a:solidFill>
            <a:srgbClr val="3233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Freeform 215">
            <a:extLst>
              <a:ext uri="{FF2B5EF4-FFF2-40B4-BE49-F238E27FC236}">
                <a16:creationId xmlns:a16="http://schemas.microsoft.com/office/drawing/2014/main" id="{DF4CF554-4651-4D40-9A00-DE89BB615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386" y="3616569"/>
            <a:ext cx="1149952" cy="974274"/>
          </a:xfrm>
          <a:custGeom>
            <a:avLst/>
            <a:gdLst>
              <a:gd name="T0" fmla="*/ 1142 w 1215"/>
              <a:gd name="T1" fmla="*/ 51 h 1031"/>
              <a:gd name="T2" fmla="*/ 1142 w 1215"/>
              <a:gd name="T3" fmla="*/ 51 h 1031"/>
              <a:gd name="T4" fmla="*/ 1019 w 1215"/>
              <a:gd name="T5" fmla="*/ 0 h 1031"/>
              <a:gd name="T6" fmla="*/ 17 w 1215"/>
              <a:gd name="T7" fmla="*/ 0 h 1031"/>
              <a:gd name="T8" fmla="*/ 0 w 1215"/>
              <a:gd name="T9" fmla="*/ 3 h 1031"/>
              <a:gd name="T10" fmla="*/ 0 w 1215"/>
              <a:gd name="T11" fmla="*/ 109 h 1031"/>
              <a:gd name="T12" fmla="*/ 0 w 1215"/>
              <a:gd name="T13" fmla="*/ 106 h 1031"/>
              <a:gd name="T14" fmla="*/ 0 w 1215"/>
              <a:gd name="T15" fmla="*/ 1001 h 1031"/>
              <a:gd name="T16" fmla="*/ 29 w 1215"/>
              <a:gd name="T17" fmla="*/ 1030 h 1031"/>
              <a:gd name="T18" fmla="*/ 1007 w 1215"/>
              <a:gd name="T19" fmla="*/ 1030 h 1031"/>
              <a:gd name="T20" fmla="*/ 1036 w 1215"/>
              <a:gd name="T21" fmla="*/ 1001 h 1031"/>
              <a:gd name="T22" fmla="*/ 1036 w 1215"/>
              <a:gd name="T23" fmla="*/ 106 h 1031"/>
              <a:gd name="T24" fmla="*/ 1073 w 1215"/>
              <a:gd name="T25" fmla="*/ 130 h 1031"/>
              <a:gd name="T26" fmla="*/ 1108 w 1215"/>
              <a:gd name="T27" fmla="*/ 233 h 1031"/>
              <a:gd name="T28" fmla="*/ 1108 w 1215"/>
              <a:gd name="T29" fmla="*/ 932 h 1031"/>
              <a:gd name="T30" fmla="*/ 1214 w 1215"/>
              <a:gd name="T31" fmla="*/ 932 h 1031"/>
              <a:gd name="T32" fmla="*/ 1214 w 1215"/>
              <a:gd name="T33" fmla="*/ 233 h 1031"/>
              <a:gd name="T34" fmla="*/ 1142 w 1215"/>
              <a:gd name="T35" fmla="*/ 51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15" h="1031">
                <a:moveTo>
                  <a:pt x="1142" y="51"/>
                </a:moveTo>
                <a:lnTo>
                  <a:pt x="1142" y="51"/>
                </a:lnTo>
                <a:cubicBezTo>
                  <a:pt x="1102" y="14"/>
                  <a:pt x="1053" y="3"/>
                  <a:pt x="1019" y="0"/>
                </a:cubicBezTo>
                <a:cubicBezTo>
                  <a:pt x="1016" y="0"/>
                  <a:pt x="23" y="0"/>
                  <a:pt x="17" y="0"/>
                </a:cubicBezTo>
                <a:cubicBezTo>
                  <a:pt x="14" y="0"/>
                  <a:pt x="8" y="3"/>
                  <a:pt x="0" y="3"/>
                </a:cubicBezTo>
                <a:cubicBezTo>
                  <a:pt x="0" y="109"/>
                  <a:pt x="0" y="109"/>
                  <a:pt x="0" y="109"/>
                </a:cubicBezTo>
                <a:lnTo>
                  <a:pt x="0" y="106"/>
                </a:lnTo>
                <a:cubicBezTo>
                  <a:pt x="0" y="1001"/>
                  <a:pt x="0" y="1001"/>
                  <a:pt x="0" y="1001"/>
                </a:cubicBezTo>
                <a:cubicBezTo>
                  <a:pt x="0" y="1015"/>
                  <a:pt x="14" y="1030"/>
                  <a:pt x="29" y="1030"/>
                </a:cubicBezTo>
                <a:cubicBezTo>
                  <a:pt x="1007" y="1030"/>
                  <a:pt x="1007" y="1030"/>
                  <a:pt x="1007" y="1030"/>
                </a:cubicBezTo>
                <a:cubicBezTo>
                  <a:pt x="1021" y="1030"/>
                  <a:pt x="1036" y="1015"/>
                  <a:pt x="1036" y="1001"/>
                </a:cubicBezTo>
                <a:cubicBezTo>
                  <a:pt x="1036" y="106"/>
                  <a:pt x="1036" y="106"/>
                  <a:pt x="1036" y="106"/>
                </a:cubicBezTo>
                <a:cubicBezTo>
                  <a:pt x="1044" y="112"/>
                  <a:pt x="1062" y="118"/>
                  <a:pt x="1073" y="130"/>
                </a:cubicBezTo>
                <a:cubicBezTo>
                  <a:pt x="1096" y="150"/>
                  <a:pt x="1108" y="184"/>
                  <a:pt x="1108" y="233"/>
                </a:cubicBezTo>
                <a:cubicBezTo>
                  <a:pt x="1108" y="932"/>
                  <a:pt x="1108" y="932"/>
                  <a:pt x="1108" y="932"/>
                </a:cubicBezTo>
                <a:cubicBezTo>
                  <a:pt x="1214" y="932"/>
                  <a:pt x="1214" y="932"/>
                  <a:pt x="1214" y="932"/>
                </a:cubicBezTo>
                <a:cubicBezTo>
                  <a:pt x="1214" y="233"/>
                  <a:pt x="1214" y="233"/>
                  <a:pt x="1214" y="233"/>
                </a:cubicBezTo>
                <a:cubicBezTo>
                  <a:pt x="1214" y="155"/>
                  <a:pt x="1188" y="95"/>
                  <a:pt x="1142" y="51"/>
                </a:cubicBezTo>
              </a:path>
            </a:pathLst>
          </a:custGeom>
          <a:solidFill>
            <a:srgbClr val="EF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Freeform 216">
            <a:extLst>
              <a:ext uri="{FF2B5EF4-FFF2-40B4-BE49-F238E27FC236}">
                <a16:creationId xmlns:a16="http://schemas.microsoft.com/office/drawing/2014/main" id="{5F9E0702-4141-4C54-A345-A4A305F08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277" y="3905089"/>
            <a:ext cx="121268" cy="409781"/>
          </a:xfrm>
          <a:custGeom>
            <a:avLst/>
            <a:gdLst>
              <a:gd name="T0" fmla="*/ 130 w 131"/>
              <a:gd name="T1" fmla="*/ 388 h 435"/>
              <a:gd name="T2" fmla="*/ 66 w 131"/>
              <a:gd name="T3" fmla="*/ 434 h 435"/>
              <a:gd name="T4" fmla="*/ 0 w 131"/>
              <a:gd name="T5" fmla="*/ 388 h 435"/>
              <a:gd name="T6" fmla="*/ 29 w 131"/>
              <a:gd name="T7" fmla="*/ 0 h 435"/>
              <a:gd name="T8" fmla="*/ 104 w 131"/>
              <a:gd name="T9" fmla="*/ 0 h 435"/>
              <a:gd name="T10" fmla="*/ 130 w 131"/>
              <a:gd name="T11" fmla="*/ 388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" h="435">
                <a:moveTo>
                  <a:pt x="130" y="388"/>
                </a:moveTo>
                <a:lnTo>
                  <a:pt x="66" y="434"/>
                </a:lnTo>
                <a:lnTo>
                  <a:pt x="0" y="388"/>
                </a:lnTo>
                <a:lnTo>
                  <a:pt x="29" y="0"/>
                </a:lnTo>
                <a:lnTo>
                  <a:pt x="104" y="0"/>
                </a:lnTo>
                <a:lnTo>
                  <a:pt x="130" y="388"/>
                </a:lnTo>
              </a:path>
            </a:pathLst>
          </a:custGeom>
          <a:solidFill>
            <a:srgbClr val="EF74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Freeform 217">
            <a:extLst>
              <a:ext uri="{FF2B5EF4-FFF2-40B4-BE49-F238E27FC236}">
                <a16:creationId xmlns:a16="http://schemas.microsoft.com/office/drawing/2014/main" id="{1896D3D8-F4BE-4D36-8AE9-7FA50C059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386" y="3616569"/>
            <a:ext cx="1149952" cy="974274"/>
          </a:xfrm>
          <a:custGeom>
            <a:avLst/>
            <a:gdLst>
              <a:gd name="T0" fmla="*/ 1142 w 1215"/>
              <a:gd name="T1" fmla="*/ 51 h 1031"/>
              <a:gd name="T2" fmla="*/ 1142 w 1215"/>
              <a:gd name="T3" fmla="*/ 51 h 1031"/>
              <a:gd name="T4" fmla="*/ 1019 w 1215"/>
              <a:gd name="T5" fmla="*/ 0 h 1031"/>
              <a:gd name="T6" fmla="*/ 950 w 1215"/>
              <a:gd name="T7" fmla="*/ 0 h 1031"/>
              <a:gd name="T8" fmla="*/ 523 w 1215"/>
              <a:gd name="T9" fmla="*/ 670 h 1031"/>
              <a:gd name="T10" fmla="*/ 83 w 1215"/>
              <a:gd name="T11" fmla="*/ 0 h 1031"/>
              <a:gd name="T12" fmla="*/ 17 w 1215"/>
              <a:gd name="T13" fmla="*/ 0 h 1031"/>
              <a:gd name="T14" fmla="*/ 0 w 1215"/>
              <a:gd name="T15" fmla="*/ 3 h 1031"/>
              <a:gd name="T16" fmla="*/ 0 w 1215"/>
              <a:gd name="T17" fmla="*/ 109 h 1031"/>
              <a:gd name="T18" fmla="*/ 0 w 1215"/>
              <a:gd name="T19" fmla="*/ 106 h 1031"/>
              <a:gd name="T20" fmla="*/ 0 w 1215"/>
              <a:gd name="T21" fmla="*/ 1001 h 1031"/>
              <a:gd name="T22" fmla="*/ 29 w 1215"/>
              <a:gd name="T23" fmla="*/ 1030 h 1031"/>
              <a:gd name="T24" fmla="*/ 1007 w 1215"/>
              <a:gd name="T25" fmla="*/ 1030 h 1031"/>
              <a:gd name="T26" fmla="*/ 1036 w 1215"/>
              <a:gd name="T27" fmla="*/ 1001 h 1031"/>
              <a:gd name="T28" fmla="*/ 1036 w 1215"/>
              <a:gd name="T29" fmla="*/ 106 h 1031"/>
              <a:gd name="T30" fmla="*/ 1073 w 1215"/>
              <a:gd name="T31" fmla="*/ 130 h 1031"/>
              <a:gd name="T32" fmla="*/ 1108 w 1215"/>
              <a:gd name="T33" fmla="*/ 233 h 1031"/>
              <a:gd name="T34" fmla="*/ 1108 w 1215"/>
              <a:gd name="T35" fmla="*/ 889 h 1031"/>
              <a:gd name="T36" fmla="*/ 1214 w 1215"/>
              <a:gd name="T37" fmla="*/ 889 h 1031"/>
              <a:gd name="T38" fmla="*/ 1214 w 1215"/>
              <a:gd name="T39" fmla="*/ 233 h 1031"/>
              <a:gd name="T40" fmla="*/ 1142 w 1215"/>
              <a:gd name="T41" fmla="*/ 51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15" h="1031">
                <a:moveTo>
                  <a:pt x="1142" y="51"/>
                </a:moveTo>
                <a:lnTo>
                  <a:pt x="1142" y="51"/>
                </a:lnTo>
                <a:cubicBezTo>
                  <a:pt x="1102" y="17"/>
                  <a:pt x="1053" y="3"/>
                  <a:pt x="1019" y="0"/>
                </a:cubicBezTo>
                <a:cubicBezTo>
                  <a:pt x="1016" y="0"/>
                  <a:pt x="993" y="0"/>
                  <a:pt x="950" y="0"/>
                </a:cubicBezTo>
                <a:cubicBezTo>
                  <a:pt x="523" y="670"/>
                  <a:pt x="523" y="670"/>
                  <a:pt x="523" y="670"/>
                </a:cubicBezTo>
                <a:cubicBezTo>
                  <a:pt x="83" y="0"/>
                  <a:pt x="83" y="0"/>
                  <a:pt x="83" y="0"/>
                </a:cubicBezTo>
                <a:cubicBezTo>
                  <a:pt x="43" y="0"/>
                  <a:pt x="17" y="0"/>
                  <a:pt x="17" y="0"/>
                </a:cubicBezTo>
                <a:cubicBezTo>
                  <a:pt x="12" y="0"/>
                  <a:pt x="8" y="3"/>
                  <a:pt x="0" y="3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6"/>
                </a:cubicBezTo>
                <a:cubicBezTo>
                  <a:pt x="0" y="1001"/>
                  <a:pt x="0" y="1001"/>
                  <a:pt x="0" y="1001"/>
                </a:cubicBezTo>
                <a:cubicBezTo>
                  <a:pt x="0" y="1015"/>
                  <a:pt x="14" y="1030"/>
                  <a:pt x="29" y="1030"/>
                </a:cubicBezTo>
                <a:cubicBezTo>
                  <a:pt x="1007" y="1030"/>
                  <a:pt x="1007" y="1030"/>
                  <a:pt x="1007" y="1030"/>
                </a:cubicBezTo>
                <a:cubicBezTo>
                  <a:pt x="1021" y="1030"/>
                  <a:pt x="1036" y="1015"/>
                  <a:pt x="1036" y="1001"/>
                </a:cubicBezTo>
                <a:cubicBezTo>
                  <a:pt x="1036" y="106"/>
                  <a:pt x="1036" y="106"/>
                  <a:pt x="1036" y="106"/>
                </a:cubicBezTo>
                <a:cubicBezTo>
                  <a:pt x="1044" y="112"/>
                  <a:pt x="1062" y="118"/>
                  <a:pt x="1073" y="130"/>
                </a:cubicBezTo>
                <a:cubicBezTo>
                  <a:pt x="1096" y="150"/>
                  <a:pt x="1108" y="184"/>
                  <a:pt x="1108" y="233"/>
                </a:cubicBezTo>
                <a:cubicBezTo>
                  <a:pt x="1108" y="889"/>
                  <a:pt x="1108" y="889"/>
                  <a:pt x="1108" y="889"/>
                </a:cubicBezTo>
                <a:cubicBezTo>
                  <a:pt x="1214" y="889"/>
                  <a:pt x="1214" y="889"/>
                  <a:pt x="1214" y="889"/>
                </a:cubicBezTo>
                <a:cubicBezTo>
                  <a:pt x="1214" y="233"/>
                  <a:pt x="1214" y="233"/>
                  <a:pt x="1214" y="233"/>
                </a:cubicBezTo>
                <a:cubicBezTo>
                  <a:pt x="1214" y="155"/>
                  <a:pt x="1188" y="95"/>
                  <a:pt x="1142" y="51"/>
                </a:cubicBezTo>
              </a:path>
            </a:pathLst>
          </a:custGeom>
          <a:solidFill>
            <a:srgbClr val="2222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Freeform 218">
            <a:extLst>
              <a:ext uri="{FF2B5EF4-FFF2-40B4-BE49-F238E27FC236}">
                <a16:creationId xmlns:a16="http://schemas.microsoft.com/office/drawing/2014/main" id="{BEAAC81F-F099-4A05-ACA1-5CE5BAB8D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8055" y="3332232"/>
            <a:ext cx="121268" cy="117080"/>
          </a:xfrm>
          <a:custGeom>
            <a:avLst/>
            <a:gdLst>
              <a:gd name="T0" fmla="*/ 132 w 133"/>
              <a:gd name="T1" fmla="*/ 57 h 127"/>
              <a:gd name="T2" fmla="*/ 132 w 133"/>
              <a:gd name="T3" fmla="*/ 57 h 127"/>
              <a:gd name="T4" fmla="*/ 69 w 133"/>
              <a:gd name="T5" fmla="*/ 0 h 127"/>
              <a:gd name="T6" fmla="*/ 0 w 133"/>
              <a:gd name="T7" fmla="*/ 60 h 127"/>
              <a:gd name="T8" fmla="*/ 74 w 133"/>
              <a:gd name="T9" fmla="*/ 126 h 127"/>
              <a:gd name="T10" fmla="*/ 132 w 133"/>
              <a:gd name="T11" fmla="*/ 5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3" h="127">
                <a:moveTo>
                  <a:pt x="132" y="57"/>
                </a:moveTo>
                <a:lnTo>
                  <a:pt x="132" y="57"/>
                </a:lnTo>
                <a:cubicBezTo>
                  <a:pt x="109" y="37"/>
                  <a:pt x="86" y="20"/>
                  <a:pt x="69" y="0"/>
                </a:cubicBezTo>
                <a:cubicBezTo>
                  <a:pt x="0" y="60"/>
                  <a:pt x="0" y="60"/>
                  <a:pt x="0" y="60"/>
                </a:cubicBezTo>
                <a:cubicBezTo>
                  <a:pt x="23" y="83"/>
                  <a:pt x="48" y="106"/>
                  <a:pt x="74" y="126"/>
                </a:cubicBezTo>
                <a:lnTo>
                  <a:pt x="132" y="57"/>
                </a:lnTo>
              </a:path>
            </a:pathLst>
          </a:custGeom>
          <a:solidFill>
            <a:srgbClr val="EF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Freeform 219">
            <a:extLst>
              <a:ext uri="{FF2B5EF4-FFF2-40B4-BE49-F238E27FC236}">
                <a16:creationId xmlns:a16="http://schemas.microsoft.com/office/drawing/2014/main" id="{0CC0CECD-6BBF-43CF-851D-FE009CCD5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963" y="3348958"/>
            <a:ext cx="798694" cy="363785"/>
          </a:xfrm>
          <a:custGeom>
            <a:avLst/>
            <a:gdLst>
              <a:gd name="T0" fmla="*/ 834 w 847"/>
              <a:gd name="T1" fmla="*/ 386 h 387"/>
              <a:gd name="T2" fmla="*/ 834 w 847"/>
              <a:gd name="T3" fmla="*/ 386 h 387"/>
              <a:gd name="T4" fmla="*/ 0 w 847"/>
              <a:gd name="T5" fmla="*/ 66 h 387"/>
              <a:gd name="T6" fmla="*/ 72 w 847"/>
              <a:gd name="T7" fmla="*/ 0 h 387"/>
              <a:gd name="T8" fmla="*/ 846 w 847"/>
              <a:gd name="T9" fmla="*/ 288 h 387"/>
              <a:gd name="T10" fmla="*/ 834 w 847"/>
              <a:gd name="T11" fmla="*/ 386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7" h="387">
                <a:moveTo>
                  <a:pt x="834" y="386"/>
                </a:moveTo>
                <a:lnTo>
                  <a:pt x="834" y="386"/>
                </a:lnTo>
                <a:cubicBezTo>
                  <a:pt x="811" y="383"/>
                  <a:pt x="236" y="322"/>
                  <a:pt x="0" y="66"/>
                </a:cubicBezTo>
                <a:cubicBezTo>
                  <a:pt x="72" y="0"/>
                  <a:pt x="72" y="0"/>
                  <a:pt x="72" y="0"/>
                </a:cubicBezTo>
                <a:cubicBezTo>
                  <a:pt x="282" y="230"/>
                  <a:pt x="840" y="288"/>
                  <a:pt x="846" y="288"/>
                </a:cubicBezTo>
                <a:lnTo>
                  <a:pt x="834" y="386"/>
                </a:lnTo>
              </a:path>
            </a:pathLst>
          </a:custGeom>
          <a:solidFill>
            <a:srgbClr val="2222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Freeform 220">
            <a:extLst>
              <a:ext uri="{FF2B5EF4-FFF2-40B4-BE49-F238E27FC236}">
                <a16:creationId xmlns:a16="http://schemas.microsoft.com/office/drawing/2014/main" id="{5989235D-BA8E-4333-A3A6-7E474E223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837" y="3616569"/>
            <a:ext cx="409801" cy="631397"/>
          </a:xfrm>
          <a:custGeom>
            <a:avLst/>
            <a:gdLst>
              <a:gd name="T0" fmla="*/ 437 w 438"/>
              <a:gd name="T1" fmla="*/ 670 h 671"/>
              <a:gd name="T2" fmla="*/ 158 w 438"/>
              <a:gd name="T3" fmla="*/ 466 h 671"/>
              <a:gd name="T4" fmla="*/ 143 w 438"/>
              <a:gd name="T5" fmla="*/ 368 h 671"/>
              <a:gd name="T6" fmla="*/ 20 w 438"/>
              <a:gd name="T7" fmla="*/ 239 h 671"/>
              <a:gd name="T8" fmla="*/ 0 w 438"/>
              <a:gd name="T9" fmla="*/ 0 h 671"/>
              <a:gd name="T10" fmla="*/ 437 w 438"/>
              <a:gd name="T11" fmla="*/ 67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671">
                <a:moveTo>
                  <a:pt x="437" y="670"/>
                </a:moveTo>
                <a:lnTo>
                  <a:pt x="158" y="466"/>
                </a:lnTo>
                <a:lnTo>
                  <a:pt x="143" y="368"/>
                </a:lnTo>
                <a:lnTo>
                  <a:pt x="20" y="239"/>
                </a:lnTo>
                <a:lnTo>
                  <a:pt x="0" y="0"/>
                </a:lnTo>
                <a:lnTo>
                  <a:pt x="437" y="670"/>
                </a:lnTo>
              </a:path>
            </a:pathLst>
          </a:custGeom>
          <a:solidFill>
            <a:srgbClr val="3233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Freeform 221">
            <a:extLst>
              <a:ext uri="{FF2B5EF4-FFF2-40B4-BE49-F238E27FC236}">
                <a16:creationId xmlns:a16="http://schemas.microsoft.com/office/drawing/2014/main" id="{0DB4C4E4-2E72-47F2-A933-C5589616A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819" y="3616569"/>
            <a:ext cx="401438" cy="631397"/>
          </a:xfrm>
          <a:custGeom>
            <a:avLst/>
            <a:gdLst>
              <a:gd name="T0" fmla="*/ 0 w 429"/>
              <a:gd name="T1" fmla="*/ 670 h 671"/>
              <a:gd name="T2" fmla="*/ 282 w 429"/>
              <a:gd name="T3" fmla="*/ 466 h 671"/>
              <a:gd name="T4" fmla="*/ 296 w 429"/>
              <a:gd name="T5" fmla="*/ 368 h 671"/>
              <a:gd name="T6" fmla="*/ 417 w 429"/>
              <a:gd name="T7" fmla="*/ 239 h 671"/>
              <a:gd name="T8" fmla="*/ 428 w 429"/>
              <a:gd name="T9" fmla="*/ 0 h 671"/>
              <a:gd name="T10" fmla="*/ 0 w 429"/>
              <a:gd name="T11" fmla="*/ 67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9" h="671">
                <a:moveTo>
                  <a:pt x="0" y="670"/>
                </a:moveTo>
                <a:lnTo>
                  <a:pt x="282" y="466"/>
                </a:lnTo>
                <a:lnTo>
                  <a:pt x="296" y="368"/>
                </a:lnTo>
                <a:lnTo>
                  <a:pt x="417" y="239"/>
                </a:lnTo>
                <a:lnTo>
                  <a:pt x="428" y="0"/>
                </a:lnTo>
                <a:lnTo>
                  <a:pt x="0" y="670"/>
                </a:lnTo>
              </a:path>
            </a:pathLst>
          </a:custGeom>
          <a:solidFill>
            <a:srgbClr val="3233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Freeform 222">
            <a:extLst>
              <a:ext uri="{FF2B5EF4-FFF2-40B4-BE49-F238E27FC236}">
                <a16:creationId xmlns:a16="http://schemas.microsoft.com/office/drawing/2014/main" id="{D2761940-015C-4534-93D8-C1701D01D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75" y="2968447"/>
            <a:ext cx="928325" cy="970092"/>
          </a:xfrm>
          <a:custGeom>
            <a:avLst/>
            <a:gdLst>
              <a:gd name="T0" fmla="*/ 981 w 982"/>
              <a:gd name="T1" fmla="*/ 938 h 1028"/>
              <a:gd name="T2" fmla="*/ 981 w 982"/>
              <a:gd name="T3" fmla="*/ 938 h 1028"/>
              <a:gd name="T4" fmla="*/ 875 w 982"/>
              <a:gd name="T5" fmla="*/ 1027 h 1028"/>
              <a:gd name="T6" fmla="*/ 107 w 982"/>
              <a:gd name="T7" fmla="*/ 1027 h 1028"/>
              <a:gd name="T8" fmla="*/ 0 w 982"/>
              <a:gd name="T9" fmla="*/ 938 h 1028"/>
              <a:gd name="T10" fmla="*/ 0 w 982"/>
              <a:gd name="T11" fmla="*/ 92 h 1028"/>
              <a:gd name="T12" fmla="*/ 107 w 982"/>
              <a:gd name="T13" fmla="*/ 0 h 1028"/>
              <a:gd name="T14" fmla="*/ 875 w 982"/>
              <a:gd name="T15" fmla="*/ 0 h 1028"/>
              <a:gd name="T16" fmla="*/ 981 w 982"/>
              <a:gd name="T17" fmla="*/ 92 h 1028"/>
              <a:gd name="T18" fmla="*/ 981 w 982"/>
              <a:gd name="T19" fmla="*/ 938 h 1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2" h="1028">
                <a:moveTo>
                  <a:pt x="981" y="938"/>
                </a:moveTo>
                <a:lnTo>
                  <a:pt x="981" y="938"/>
                </a:lnTo>
                <a:cubicBezTo>
                  <a:pt x="981" y="987"/>
                  <a:pt x="932" y="1027"/>
                  <a:pt x="875" y="1027"/>
                </a:cubicBezTo>
                <a:cubicBezTo>
                  <a:pt x="107" y="1027"/>
                  <a:pt x="107" y="1027"/>
                  <a:pt x="107" y="1027"/>
                </a:cubicBezTo>
                <a:cubicBezTo>
                  <a:pt x="49" y="1027"/>
                  <a:pt x="0" y="987"/>
                  <a:pt x="0" y="938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40"/>
                  <a:pt x="49" y="0"/>
                  <a:pt x="107" y="0"/>
                </a:cubicBezTo>
                <a:cubicBezTo>
                  <a:pt x="875" y="0"/>
                  <a:pt x="875" y="0"/>
                  <a:pt x="875" y="0"/>
                </a:cubicBezTo>
                <a:cubicBezTo>
                  <a:pt x="932" y="0"/>
                  <a:pt x="981" y="40"/>
                  <a:pt x="981" y="92"/>
                </a:cubicBezTo>
                <a:lnTo>
                  <a:pt x="981" y="938"/>
                </a:lnTo>
              </a:path>
            </a:pathLst>
          </a:custGeom>
          <a:solidFill>
            <a:srgbClr val="FCDBB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Freeform 223">
            <a:extLst>
              <a:ext uri="{FF2B5EF4-FFF2-40B4-BE49-F238E27FC236}">
                <a16:creationId xmlns:a16="http://schemas.microsoft.com/office/drawing/2014/main" id="{D82D3551-864F-4D9D-93EE-3490DC9E7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1470" y="3470219"/>
            <a:ext cx="91996" cy="87810"/>
          </a:xfrm>
          <a:custGeom>
            <a:avLst/>
            <a:gdLst>
              <a:gd name="T0" fmla="*/ 100 w 101"/>
              <a:gd name="T1" fmla="*/ 49 h 98"/>
              <a:gd name="T2" fmla="*/ 100 w 101"/>
              <a:gd name="T3" fmla="*/ 49 h 98"/>
              <a:gd name="T4" fmla="*/ 52 w 101"/>
              <a:gd name="T5" fmla="*/ 97 h 98"/>
              <a:gd name="T6" fmla="*/ 0 w 101"/>
              <a:gd name="T7" fmla="*/ 49 h 98"/>
              <a:gd name="T8" fmla="*/ 52 w 101"/>
              <a:gd name="T9" fmla="*/ 0 h 98"/>
              <a:gd name="T10" fmla="*/ 100 w 101"/>
              <a:gd name="T11" fmla="*/ 4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" h="98">
                <a:moveTo>
                  <a:pt x="100" y="49"/>
                </a:moveTo>
                <a:lnTo>
                  <a:pt x="100" y="49"/>
                </a:lnTo>
                <a:cubicBezTo>
                  <a:pt x="100" y="77"/>
                  <a:pt x="78" y="97"/>
                  <a:pt x="52" y="97"/>
                </a:cubicBezTo>
                <a:cubicBezTo>
                  <a:pt x="23" y="97"/>
                  <a:pt x="0" y="77"/>
                  <a:pt x="0" y="49"/>
                </a:cubicBezTo>
                <a:cubicBezTo>
                  <a:pt x="0" y="20"/>
                  <a:pt x="23" y="0"/>
                  <a:pt x="52" y="0"/>
                </a:cubicBezTo>
                <a:cubicBezTo>
                  <a:pt x="78" y="0"/>
                  <a:pt x="100" y="20"/>
                  <a:pt x="100" y="49"/>
                </a:cubicBezTo>
              </a:path>
            </a:pathLst>
          </a:custGeom>
          <a:solidFill>
            <a:srgbClr val="130A0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Freeform 224">
            <a:extLst>
              <a:ext uri="{FF2B5EF4-FFF2-40B4-BE49-F238E27FC236}">
                <a16:creationId xmlns:a16="http://schemas.microsoft.com/office/drawing/2014/main" id="{4A61B465-6D6F-4501-9EF9-B0D1DC332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8196" y="3491127"/>
            <a:ext cx="20908" cy="20907"/>
          </a:xfrm>
          <a:custGeom>
            <a:avLst/>
            <a:gdLst>
              <a:gd name="T0" fmla="*/ 26 w 27"/>
              <a:gd name="T1" fmla="*/ 14 h 27"/>
              <a:gd name="T2" fmla="*/ 26 w 27"/>
              <a:gd name="T3" fmla="*/ 14 h 27"/>
              <a:gd name="T4" fmla="*/ 11 w 27"/>
              <a:gd name="T5" fmla="*/ 26 h 27"/>
              <a:gd name="T6" fmla="*/ 0 w 27"/>
              <a:gd name="T7" fmla="*/ 14 h 27"/>
              <a:gd name="T8" fmla="*/ 11 w 27"/>
              <a:gd name="T9" fmla="*/ 0 h 27"/>
              <a:gd name="T10" fmla="*/ 26 w 27"/>
              <a:gd name="T11" fmla="*/ 1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27">
                <a:moveTo>
                  <a:pt x="26" y="14"/>
                </a:moveTo>
                <a:lnTo>
                  <a:pt x="26" y="14"/>
                </a:lnTo>
                <a:cubicBezTo>
                  <a:pt x="26" y="20"/>
                  <a:pt x="20" y="26"/>
                  <a:pt x="11" y="26"/>
                </a:cubicBezTo>
                <a:cubicBezTo>
                  <a:pt x="5" y="26"/>
                  <a:pt x="0" y="20"/>
                  <a:pt x="0" y="14"/>
                </a:cubicBezTo>
                <a:cubicBezTo>
                  <a:pt x="0" y="5"/>
                  <a:pt x="5" y="0"/>
                  <a:pt x="11" y="0"/>
                </a:cubicBezTo>
                <a:cubicBezTo>
                  <a:pt x="20" y="0"/>
                  <a:pt x="26" y="5"/>
                  <a:pt x="26" y="14"/>
                </a:cubicBezTo>
              </a:path>
            </a:pathLst>
          </a:custGeom>
          <a:solidFill>
            <a:srgbClr val="EF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Freeform 225">
            <a:extLst>
              <a:ext uri="{FF2B5EF4-FFF2-40B4-BE49-F238E27FC236}">
                <a16:creationId xmlns:a16="http://schemas.microsoft.com/office/drawing/2014/main" id="{C2C9BBAA-1A55-4DAA-B714-43AA12240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992" y="3470219"/>
            <a:ext cx="91996" cy="87810"/>
          </a:xfrm>
          <a:custGeom>
            <a:avLst/>
            <a:gdLst>
              <a:gd name="T0" fmla="*/ 101 w 102"/>
              <a:gd name="T1" fmla="*/ 49 h 98"/>
              <a:gd name="T2" fmla="*/ 101 w 102"/>
              <a:gd name="T3" fmla="*/ 49 h 98"/>
              <a:gd name="T4" fmla="*/ 49 w 102"/>
              <a:gd name="T5" fmla="*/ 97 h 98"/>
              <a:gd name="T6" fmla="*/ 0 w 102"/>
              <a:gd name="T7" fmla="*/ 49 h 98"/>
              <a:gd name="T8" fmla="*/ 49 w 102"/>
              <a:gd name="T9" fmla="*/ 0 h 98"/>
              <a:gd name="T10" fmla="*/ 101 w 102"/>
              <a:gd name="T11" fmla="*/ 4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2" h="98">
                <a:moveTo>
                  <a:pt x="101" y="49"/>
                </a:moveTo>
                <a:lnTo>
                  <a:pt x="101" y="49"/>
                </a:lnTo>
                <a:cubicBezTo>
                  <a:pt x="101" y="77"/>
                  <a:pt x="78" y="97"/>
                  <a:pt x="49" y="97"/>
                </a:cubicBezTo>
                <a:cubicBezTo>
                  <a:pt x="24" y="97"/>
                  <a:pt x="0" y="77"/>
                  <a:pt x="0" y="49"/>
                </a:cubicBezTo>
                <a:cubicBezTo>
                  <a:pt x="0" y="20"/>
                  <a:pt x="24" y="0"/>
                  <a:pt x="49" y="0"/>
                </a:cubicBezTo>
                <a:cubicBezTo>
                  <a:pt x="78" y="0"/>
                  <a:pt x="101" y="20"/>
                  <a:pt x="101" y="49"/>
                </a:cubicBezTo>
              </a:path>
            </a:pathLst>
          </a:custGeom>
          <a:solidFill>
            <a:srgbClr val="130A0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Freeform 226">
            <a:extLst>
              <a:ext uri="{FF2B5EF4-FFF2-40B4-BE49-F238E27FC236}">
                <a16:creationId xmlns:a16="http://schemas.microsoft.com/office/drawing/2014/main" id="{7A1B9BC8-C7D2-45B3-B7BB-5A085546B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70" y="3696017"/>
            <a:ext cx="234172" cy="117080"/>
          </a:xfrm>
          <a:custGeom>
            <a:avLst/>
            <a:gdLst>
              <a:gd name="T0" fmla="*/ 245 w 252"/>
              <a:gd name="T1" fmla="*/ 6 h 128"/>
              <a:gd name="T2" fmla="*/ 245 w 252"/>
              <a:gd name="T3" fmla="*/ 6 h 128"/>
              <a:gd name="T4" fmla="*/ 231 w 252"/>
              <a:gd name="T5" fmla="*/ 0 h 128"/>
              <a:gd name="T6" fmla="*/ 21 w 252"/>
              <a:gd name="T7" fmla="*/ 0 h 128"/>
              <a:gd name="T8" fmla="*/ 3 w 252"/>
              <a:gd name="T9" fmla="*/ 6 h 128"/>
              <a:gd name="T10" fmla="*/ 3 w 252"/>
              <a:gd name="T11" fmla="*/ 23 h 128"/>
              <a:gd name="T12" fmla="*/ 130 w 252"/>
              <a:gd name="T13" fmla="*/ 127 h 128"/>
              <a:gd name="T14" fmla="*/ 248 w 252"/>
              <a:gd name="T15" fmla="*/ 21 h 128"/>
              <a:gd name="T16" fmla="*/ 245 w 252"/>
              <a:gd name="T17" fmla="*/ 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2" h="128">
                <a:moveTo>
                  <a:pt x="245" y="6"/>
                </a:moveTo>
                <a:lnTo>
                  <a:pt x="245" y="6"/>
                </a:lnTo>
                <a:cubicBezTo>
                  <a:pt x="242" y="0"/>
                  <a:pt x="236" y="0"/>
                  <a:pt x="23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5" y="0"/>
                  <a:pt x="9" y="0"/>
                  <a:pt x="3" y="6"/>
                </a:cubicBezTo>
                <a:cubicBezTo>
                  <a:pt x="0" y="12"/>
                  <a:pt x="0" y="18"/>
                  <a:pt x="3" y="23"/>
                </a:cubicBezTo>
                <a:cubicBezTo>
                  <a:pt x="6" y="26"/>
                  <a:pt x="55" y="127"/>
                  <a:pt x="130" y="127"/>
                </a:cubicBezTo>
                <a:cubicBezTo>
                  <a:pt x="208" y="127"/>
                  <a:pt x="248" y="26"/>
                  <a:pt x="248" y="21"/>
                </a:cubicBezTo>
                <a:cubicBezTo>
                  <a:pt x="251" y="15"/>
                  <a:pt x="248" y="9"/>
                  <a:pt x="245" y="6"/>
                </a:cubicBezTo>
              </a:path>
            </a:pathLst>
          </a:custGeom>
          <a:solidFill>
            <a:srgbClr val="F47E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Freeform 227">
            <a:extLst>
              <a:ext uri="{FF2B5EF4-FFF2-40B4-BE49-F238E27FC236}">
                <a16:creationId xmlns:a16="http://schemas.microsoft.com/office/drawing/2014/main" id="{C7C5D02F-6BFE-4E0F-A307-66A24980D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100" y="2947540"/>
            <a:ext cx="393075" cy="175620"/>
          </a:xfrm>
          <a:custGeom>
            <a:avLst/>
            <a:gdLst>
              <a:gd name="T0" fmla="*/ 417 w 418"/>
              <a:gd name="T1" fmla="*/ 0 h 188"/>
              <a:gd name="T2" fmla="*/ 0 w 418"/>
              <a:gd name="T3" fmla="*/ 0 h 188"/>
              <a:gd name="T4" fmla="*/ 207 w 418"/>
              <a:gd name="T5" fmla="*/ 187 h 188"/>
              <a:gd name="T6" fmla="*/ 417 w 418"/>
              <a:gd name="T7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8" h="188">
                <a:moveTo>
                  <a:pt x="417" y="0"/>
                </a:moveTo>
                <a:lnTo>
                  <a:pt x="0" y="0"/>
                </a:lnTo>
                <a:lnTo>
                  <a:pt x="207" y="187"/>
                </a:lnTo>
                <a:lnTo>
                  <a:pt x="417" y="0"/>
                </a:lnTo>
              </a:path>
            </a:pathLst>
          </a:custGeom>
          <a:solidFill>
            <a:srgbClr val="614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Freeform 228">
            <a:extLst>
              <a:ext uri="{FF2B5EF4-FFF2-40B4-BE49-F238E27FC236}">
                <a16:creationId xmlns:a16="http://schemas.microsoft.com/office/drawing/2014/main" id="{9767B7B3-1F83-4664-91A3-A56E027B1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718" y="3491127"/>
            <a:ext cx="20908" cy="20907"/>
          </a:xfrm>
          <a:custGeom>
            <a:avLst/>
            <a:gdLst>
              <a:gd name="T0" fmla="*/ 26 w 27"/>
              <a:gd name="T1" fmla="*/ 14 h 27"/>
              <a:gd name="T2" fmla="*/ 26 w 27"/>
              <a:gd name="T3" fmla="*/ 14 h 27"/>
              <a:gd name="T4" fmla="*/ 12 w 27"/>
              <a:gd name="T5" fmla="*/ 26 h 27"/>
              <a:gd name="T6" fmla="*/ 0 w 27"/>
              <a:gd name="T7" fmla="*/ 14 h 27"/>
              <a:gd name="T8" fmla="*/ 12 w 27"/>
              <a:gd name="T9" fmla="*/ 0 h 27"/>
              <a:gd name="T10" fmla="*/ 26 w 27"/>
              <a:gd name="T11" fmla="*/ 1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27">
                <a:moveTo>
                  <a:pt x="26" y="14"/>
                </a:moveTo>
                <a:lnTo>
                  <a:pt x="26" y="14"/>
                </a:lnTo>
                <a:cubicBezTo>
                  <a:pt x="26" y="20"/>
                  <a:pt x="21" y="26"/>
                  <a:pt x="12" y="26"/>
                </a:cubicBezTo>
                <a:cubicBezTo>
                  <a:pt x="6" y="26"/>
                  <a:pt x="0" y="20"/>
                  <a:pt x="0" y="14"/>
                </a:cubicBezTo>
                <a:cubicBezTo>
                  <a:pt x="0" y="5"/>
                  <a:pt x="6" y="0"/>
                  <a:pt x="12" y="0"/>
                </a:cubicBezTo>
                <a:cubicBezTo>
                  <a:pt x="21" y="0"/>
                  <a:pt x="26" y="5"/>
                  <a:pt x="26" y="14"/>
                </a:cubicBezTo>
              </a:path>
            </a:pathLst>
          </a:custGeom>
          <a:solidFill>
            <a:srgbClr val="EF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Freeform 229">
            <a:extLst>
              <a:ext uri="{FF2B5EF4-FFF2-40B4-BE49-F238E27FC236}">
                <a16:creationId xmlns:a16="http://schemas.microsoft.com/office/drawing/2014/main" id="{93536332-EC38-40C3-95B2-1EC8887BB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777" y="3399135"/>
            <a:ext cx="29272" cy="33451"/>
          </a:xfrm>
          <a:custGeom>
            <a:avLst/>
            <a:gdLst>
              <a:gd name="T0" fmla="*/ 34 w 35"/>
              <a:gd name="T1" fmla="*/ 20 h 38"/>
              <a:gd name="T2" fmla="*/ 34 w 35"/>
              <a:gd name="T3" fmla="*/ 20 h 38"/>
              <a:gd name="T4" fmla="*/ 17 w 35"/>
              <a:gd name="T5" fmla="*/ 37 h 38"/>
              <a:gd name="T6" fmla="*/ 0 w 35"/>
              <a:gd name="T7" fmla="*/ 20 h 38"/>
              <a:gd name="T8" fmla="*/ 17 w 35"/>
              <a:gd name="T9" fmla="*/ 0 h 38"/>
              <a:gd name="T10" fmla="*/ 34 w 35"/>
              <a:gd name="T11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" h="38">
                <a:moveTo>
                  <a:pt x="34" y="20"/>
                </a:moveTo>
                <a:lnTo>
                  <a:pt x="34" y="20"/>
                </a:lnTo>
                <a:cubicBezTo>
                  <a:pt x="34" y="29"/>
                  <a:pt x="28" y="37"/>
                  <a:pt x="17" y="37"/>
                </a:cubicBezTo>
                <a:cubicBezTo>
                  <a:pt x="8" y="37"/>
                  <a:pt x="0" y="29"/>
                  <a:pt x="0" y="20"/>
                </a:cubicBezTo>
                <a:cubicBezTo>
                  <a:pt x="0" y="8"/>
                  <a:pt x="8" y="0"/>
                  <a:pt x="17" y="0"/>
                </a:cubicBezTo>
                <a:cubicBezTo>
                  <a:pt x="28" y="0"/>
                  <a:pt x="34" y="8"/>
                  <a:pt x="34" y="20"/>
                </a:cubicBezTo>
              </a:path>
            </a:pathLst>
          </a:custGeom>
          <a:solidFill>
            <a:srgbClr val="6162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Freeform 230">
            <a:extLst>
              <a:ext uri="{FF2B5EF4-FFF2-40B4-BE49-F238E27FC236}">
                <a16:creationId xmlns:a16="http://schemas.microsoft.com/office/drawing/2014/main" id="{3B2156C9-AB3C-4489-969C-53948576D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6521" y="4423586"/>
            <a:ext cx="29272" cy="29270"/>
          </a:xfrm>
          <a:custGeom>
            <a:avLst/>
            <a:gdLst>
              <a:gd name="T0" fmla="*/ 35 w 36"/>
              <a:gd name="T1" fmla="*/ 17 h 35"/>
              <a:gd name="T2" fmla="*/ 35 w 36"/>
              <a:gd name="T3" fmla="*/ 17 h 35"/>
              <a:gd name="T4" fmla="*/ 17 w 36"/>
              <a:gd name="T5" fmla="*/ 34 h 35"/>
              <a:gd name="T6" fmla="*/ 0 w 36"/>
              <a:gd name="T7" fmla="*/ 17 h 35"/>
              <a:gd name="T8" fmla="*/ 17 w 36"/>
              <a:gd name="T9" fmla="*/ 0 h 35"/>
              <a:gd name="T10" fmla="*/ 35 w 36"/>
              <a:gd name="T11" fmla="*/ 17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" h="35">
                <a:moveTo>
                  <a:pt x="35" y="17"/>
                </a:moveTo>
                <a:lnTo>
                  <a:pt x="35" y="17"/>
                </a:lnTo>
                <a:cubicBezTo>
                  <a:pt x="35" y="28"/>
                  <a:pt x="29" y="34"/>
                  <a:pt x="17" y="34"/>
                </a:cubicBezTo>
                <a:cubicBezTo>
                  <a:pt x="9" y="34"/>
                  <a:pt x="0" y="28"/>
                  <a:pt x="0" y="17"/>
                </a:cubicBezTo>
                <a:cubicBezTo>
                  <a:pt x="0" y="8"/>
                  <a:pt x="9" y="0"/>
                  <a:pt x="17" y="0"/>
                </a:cubicBezTo>
                <a:cubicBezTo>
                  <a:pt x="29" y="0"/>
                  <a:pt x="35" y="8"/>
                  <a:pt x="35" y="17"/>
                </a:cubicBezTo>
              </a:path>
            </a:pathLst>
          </a:custGeom>
          <a:solidFill>
            <a:srgbClr val="6162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Freeform 231">
            <a:extLst>
              <a:ext uri="{FF2B5EF4-FFF2-40B4-BE49-F238E27FC236}">
                <a16:creationId xmlns:a16="http://schemas.microsoft.com/office/drawing/2014/main" id="{98D77924-66D9-48C5-A91B-CAC3C0697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9142" y="3369865"/>
            <a:ext cx="29272" cy="33451"/>
          </a:xfrm>
          <a:custGeom>
            <a:avLst/>
            <a:gdLst>
              <a:gd name="T0" fmla="*/ 35 w 36"/>
              <a:gd name="T1" fmla="*/ 20 h 39"/>
              <a:gd name="T2" fmla="*/ 35 w 36"/>
              <a:gd name="T3" fmla="*/ 20 h 39"/>
              <a:gd name="T4" fmla="*/ 18 w 36"/>
              <a:gd name="T5" fmla="*/ 38 h 39"/>
              <a:gd name="T6" fmla="*/ 0 w 36"/>
              <a:gd name="T7" fmla="*/ 20 h 39"/>
              <a:gd name="T8" fmla="*/ 18 w 36"/>
              <a:gd name="T9" fmla="*/ 0 h 39"/>
              <a:gd name="T10" fmla="*/ 35 w 36"/>
              <a:gd name="T11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" h="39">
                <a:moveTo>
                  <a:pt x="35" y="20"/>
                </a:moveTo>
                <a:lnTo>
                  <a:pt x="35" y="20"/>
                </a:lnTo>
                <a:cubicBezTo>
                  <a:pt x="35" y="29"/>
                  <a:pt x="26" y="38"/>
                  <a:pt x="18" y="38"/>
                </a:cubicBezTo>
                <a:cubicBezTo>
                  <a:pt x="6" y="38"/>
                  <a:pt x="0" y="29"/>
                  <a:pt x="0" y="20"/>
                </a:cubicBezTo>
                <a:cubicBezTo>
                  <a:pt x="0" y="9"/>
                  <a:pt x="6" y="0"/>
                  <a:pt x="18" y="0"/>
                </a:cubicBezTo>
                <a:cubicBezTo>
                  <a:pt x="26" y="0"/>
                  <a:pt x="35" y="9"/>
                  <a:pt x="35" y="20"/>
                </a:cubicBezTo>
              </a:path>
            </a:pathLst>
          </a:custGeom>
          <a:solidFill>
            <a:srgbClr val="6162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Freeform 232">
            <a:extLst>
              <a:ext uri="{FF2B5EF4-FFF2-40B4-BE49-F238E27FC236}">
                <a16:creationId xmlns:a16="http://schemas.microsoft.com/office/drawing/2014/main" id="{6881A028-F87E-49DD-9D1D-5CA3ADF89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6521" y="4377591"/>
            <a:ext cx="29272" cy="29270"/>
          </a:xfrm>
          <a:custGeom>
            <a:avLst/>
            <a:gdLst>
              <a:gd name="T0" fmla="*/ 35 w 36"/>
              <a:gd name="T1" fmla="*/ 18 h 36"/>
              <a:gd name="T2" fmla="*/ 35 w 36"/>
              <a:gd name="T3" fmla="*/ 18 h 36"/>
              <a:gd name="T4" fmla="*/ 17 w 36"/>
              <a:gd name="T5" fmla="*/ 35 h 36"/>
              <a:gd name="T6" fmla="*/ 0 w 36"/>
              <a:gd name="T7" fmla="*/ 18 h 36"/>
              <a:gd name="T8" fmla="*/ 17 w 36"/>
              <a:gd name="T9" fmla="*/ 0 h 36"/>
              <a:gd name="T10" fmla="*/ 35 w 36"/>
              <a:gd name="T11" fmla="*/ 18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" h="36">
                <a:moveTo>
                  <a:pt x="35" y="18"/>
                </a:moveTo>
                <a:lnTo>
                  <a:pt x="35" y="18"/>
                </a:lnTo>
                <a:cubicBezTo>
                  <a:pt x="35" y="26"/>
                  <a:pt x="29" y="35"/>
                  <a:pt x="17" y="35"/>
                </a:cubicBezTo>
                <a:cubicBezTo>
                  <a:pt x="9" y="35"/>
                  <a:pt x="0" y="26"/>
                  <a:pt x="0" y="18"/>
                </a:cubicBezTo>
                <a:cubicBezTo>
                  <a:pt x="0" y="9"/>
                  <a:pt x="9" y="0"/>
                  <a:pt x="17" y="0"/>
                </a:cubicBezTo>
                <a:cubicBezTo>
                  <a:pt x="29" y="0"/>
                  <a:pt x="35" y="9"/>
                  <a:pt x="35" y="18"/>
                </a:cubicBezTo>
              </a:path>
            </a:pathLst>
          </a:custGeom>
          <a:solidFill>
            <a:srgbClr val="6162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Freeform 233">
            <a:extLst>
              <a:ext uri="{FF2B5EF4-FFF2-40B4-BE49-F238E27FC236}">
                <a16:creationId xmlns:a16="http://schemas.microsoft.com/office/drawing/2014/main" id="{C0968732-7774-452F-8A03-A7852D11F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244" y="2713380"/>
            <a:ext cx="246717" cy="786109"/>
          </a:xfrm>
          <a:custGeom>
            <a:avLst/>
            <a:gdLst>
              <a:gd name="T0" fmla="*/ 256 w 266"/>
              <a:gd name="T1" fmla="*/ 831 h 832"/>
              <a:gd name="T2" fmla="*/ 256 w 266"/>
              <a:gd name="T3" fmla="*/ 831 h 832"/>
              <a:gd name="T4" fmla="*/ 247 w 266"/>
              <a:gd name="T5" fmla="*/ 825 h 832"/>
              <a:gd name="T6" fmla="*/ 0 w 266"/>
              <a:gd name="T7" fmla="*/ 14 h 832"/>
              <a:gd name="T8" fmla="*/ 5 w 266"/>
              <a:gd name="T9" fmla="*/ 2 h 832"/>
              <a:gd name="T10" fmla="*/ 17 w 266"/>
              <a:gd name="T11" fmla="*/ 8 h 832"/>
              <a:gd name="T12" fmla="*/ 265 w 266"/>
              <a:gd name="T13" fmla="*/ 820 h 832"/>
              <a:gd name="T14" fmla="*/ 256 w 266"/>
              <a:gd name="T15" fmla="*/ 831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832">
                <a:moveTo>
                  <a:pt x="256" y="831"/>
                </a:moveTo>
                <a:lnTo>
                  <a:pt x="256" y="831"/>
                </a:lnTo>
                <a:cubicBezTo>
                  <a:pt x="250" y="831"/>
                  <a:pt x="247" y="828"/>
                  <a:pt x="247" y="82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8"/>
                  <a:pt x="3" y="2"/>
                  <a:pt x="5" y="2"/>
                </a:cubicBezTo>
                <a:cubicBezTo>
                  <a:pt x="11" y="0"/>
                  <a:pt x="17" y="2"/>
                  <a:pt x="17" y="8"/>
                </a:cubicBezTo>
                <a:cubicBezTo>
                  <a:pt x="265" y="820"/>
                  <a:pt x="265" y="820"/>
                  <a:pt x="265" y="820"/>
                </a:cubicBezTo>
                <a:cubicBezTo>
                  <a:pt x="265" y="825"/>
                  <a:pt x="262" y="831"/>
                  <a:pt x="256" y="831"/>
                </a:cubicBezTo>
              </a:path>
            </a:pathLst>
          </a:custGeom>
          <a:solidFill>
            <a:srgbClr val="453B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926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F03795CD-A362-4DC0-BE7D-76E47AA90354}"/>
              </a:ext>
            </a:extLst>
          </p:cNvPr>
          <p:cNvSpPr/>
          <p:nvPr/>
        </p:nvSpPr>
        <p:spPr>
          <a:xfrm>
            <a:off x="0" y="0"/>
            <a:ext cx="7534656" cy="6857999"/>
          </a:xfrm>
          <a:prstGeom prst="rect">
            <a:avLst/>
          </a:prstGeom>
          <a:solidFill>
            <a:srgbClr val="4EC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3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394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6A5AA7-CD97-45AE-8F43-0F1B65159A64}"/>
              </a:ext>
            </a:extLst>
          </p:cNvPr>
          <p:cNvSpPr txBox="1"/>
          <p:nvPr/>
        </p:nvSpPr>
        <p:spPr>
          <a:xfrm>
            <a:off x="8153400" y="640081"/>
            <a:ext cx="3395130" cy="525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Présentation du MIVS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4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3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Besoin client à l’origine du projet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2C8543-D2AA-4D14-B18D-2FEF757C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6962" y="6356350"/>
            <a:ext cx="88683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F5328F08-2D37-4109-9642-FEE3F7CF3E0F}" type="slidenum">
              <a:rPr lang="en-US">
                <a:solidFill>
                  <a:srgbClr val="FFFFFF">
                    <a:alpha val="70000"/>
                  </a:srgbClr>
                </a:solidFill>
              </a:rPr>
              <a:pPr defTabSz="457200">
                <a:spcAft>
                  <a:spcPts val="600"/>
                </a:spcAft>
              </a:pPr>
              <a:t>2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84" name="Group 9">
            <a:extLst>
              <a:ext uri="{FF2B5EF4-FFF2-40B4-BE49-F238E27FC236}">
                <a16:creationId xmlns:a16="http://schemas.microsoft.com/office/drawing/2014/main" id="{C37FB1A3-959E-41BA-8EB9-78FC9A2E8197}"/>
              </a:ext>
            </a:extLst>
          </p:cNvPr>
          <p:cNvGrpSpPr/>
          <p:nvPr/>
        </p:nvGrpSpPr>
        <p:grpSpPr>
          <a:xfrm>
            <a:off x="1259839" y="1089341"/>
            <a:ext cx="3807573" cy="4052043"/>
            <a:chOff x="15051631" y="3994773"/>
            <a:chExt cx="6185524" cy="6582674"/>
          </a:xfrm>
        </p:grpSpPr>
        <p:grpSp>
          <p:nvGrpSpPr>
            <p:cNvPr id="85" name="Group 322">
              <a:extLst>
                <a:ext uri="{FF2B5EF4-FFF2-40B4-BE49-F238E27FC236}">
                  <a16:creationId xmlns:a16="http://schemas.microsoft.com/office/drawing/2014/main" id="{92D8F069-0A77-4175-AFA8-E241BEB82583}"/>
                </a:ext>
              </a:extLst>
            </p:cNvPr>
            <p:cNvGrpSpPr/>
            <p:nvPr/>
          </p:nvGrpSpPr>
          <p:grpSpPr>
            <a:xfrm>
              <a:off x="17881934" y="6408262"/>
              <a:ext cx="3179997" cy="4169185"/>
              <a:chOff x="12795250" y="366713"/>
              <a:chExt cx="2738438" cy="3589337"/>
            </a:xfrm>
          </p:grpSpPr>
          <p:sp>
            <p:nvSpPr>
              <p:cNvPr id="137" name="Freeform 129">
                <a:extLst>
                  <a:ext uri="{FF2B5EF4-FFF2-40B4-BE49-F238E27FC236}">
                    <a16:creationId xmlns:a16="http://schemas.microsoft.com/office/drawing/2014/main" id="{50AD65F1-B130-4F12-AD3C-87A3127A1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5250" y="561975"/>
                <a:ext cx="2687638" cy="3394075"/>
              </a:xfrm>
              <a:custGeom>
                <a:avLst/>
                <a:gdLst>
                  <a:gd name="T0" fmla="*/ 9 w 424"/>
                  <a:gd name="T1" fmla="*/ 0 h 536"/>
                  <a:gd name="T2" fmla="*/ 0 w 424"/>
                  <a:gd name="T3" fmla="*/ 25 h 536"/>
                  <a:gd name="T4" fmla="*/ 0 w 424"/>
                  <a:gd name="T5" fmla="*/ 497 h 536"/>
                  <a:gd name="T6" fmla="*/ 39 w 424"/>
                  <a:gd name="T7" fmla="*/ 536 h 536"/>
                  <a:gd name="T8" fmla="*/ 391 w 424"/>
                  <a:gd name="T9" fmla="*/ 536 h 536"/>
                  <a:gd name="T10" fmla="*/ 424 w 424"/>
                  <a:gd name="T11" fmla="*/ 519 h 536"/>
                  <a:gd name="T12" fmla="*/ 393 w 424"/>
                  <a:gd name="T13" fmla="*/ 534 h 536"/>
                  <a:gd name="T14" fmla="*/ 42 w 424"/>
                  <a:gd name="T15" fmla="*/ 534 h 536"/>
                  <a:gd name="T16" fmla="*/ 2 w 424"/>
                  <a:gd name="T17" fmla="*/ 494 h 536"/>
                  <a:gd name="T18" fmla="*/ 2 w 424"/>
                  <a:gd name="T19" fmla="*/ 22 h 536"/>
                  <a:gd name="T20" fmla="*/ 9 w 424"/>
                  <a:gd name="T21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4" h="536">
                    <a:moveTo>
                      <a:pt x="9" y="0"/>
                    </a:moveTo>
                    <a:cubicBezTo>
                      <a:pt x="3" y="6"/>
                      <a:pt x="0" y="15"/>
                      <a:pt x="0" y="25"/>
                    </a:cubicBezTo>
                    <a:cubicBezTo>
                      <a:pt x="0" y="497"/>
                      <a:pt x="0" y="497"/>
                      <a:pt x="0" y="497"/>
                    </a:cubicBezTo>
                    <a:cubicBezTo>
                      <a:pt x="0" y="519"/>
                      <a:pt x="18" y="536"/>
                      <a:pt x="39" y="536"/>
                    </a:cubicBezTo>
                    <a:cubicBezTo>
                      <a:pt x="391" y="536"/>
                      <a:pt x="391" y="536"/>
                      <a:pt x="391" y="536"/>
                    </a:cubicBezTo>
                    <a:cubicBezTo>
                      <a:pt x="405" y="536"/>
                      <a:pt x="416" y="530"/>
                      <a:pt x="424" y="519"/>
                    </a:cubicBezTo>
                    <a:cubicBezTo>
                      <a:pt x="416" y="528"/>
                      <a:pt x="405" y="534"/>
                      <a:pt x="393" y="534"/>
                    </a:cubicBezTo>
                    <a:cubicBezTo>
                      <a:pt x="42" y="534"/>
                      <a:pt x="42" y="534"/>
                      <a:pt x="42" y="534"/>
                    </a:cubicBezTo>
                    <a:cubicBezTo>
                      <a:pt x="20" y="534"/>
                      <a:pt x="2" y="516"/>
                      <a:pt x="2" y="49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14"/>
                      <a:pt x="5" y="6"/>
                      <a:pt x="9" y="0"/>
                    </a:cubicBezTo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30">
                <a:extLst>
                  <a:ext uri="{FF2B5EF4-FFF2-40B4-BE49-F238E27FC236}">
                    <a16:creationId xmlns:a16="http://schemas.microsoft.com/office/drawing/2014/main" id="{41ED5B9F-55BA-4C16-AFD6-45B8C0D6D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07950" y="455613"/>
                <a:ext cx="2725738" cy="3487737"/>
              </a:xfrm>
              <a:custGeom>
                <a:avLst/>
                <a:gdLst>
                  <a:gd name="T0" fmla="*/ 430 w 430"/>
                  <a:gd name="T1" fmla="*/ 511 h 551"/>
                  <a:gd name="T2" fmla="*/ 391 w 430"/>
                  <a:gd name="T3" fmla="*/ 551 h 551"/>
                  <a:gd name="T4" fmla="*/ 40 w 430"/>
                  <a:gd name="T5" fmla="*/ 551 h 551"/>
                  <a:gd name="T6" fmla="*/ 0 w 430"/>
                  <a:gd name="T7" fmla="*/ 511 h 551"/>
                  <a:gd name="T8" fmla="*/ 0 w 430"/>
                  <a:gd name="T9" fmla="*/ 39 h 551"/>
                  <a:gd name="T10" fmla="*/ 40 w 430"/>
                  <a:gd name="T11" fmla="*/ 0 h 551"/>
                  <a:gd name="T12" fmla="*/ 391 w 430"/>
                  <a:gd name="T13" fmla="*/ 0 h 551"/>
                  <a:gd name="T14" fmla="*/ 430 w 430"/>
                  <a:gd name="T15" fmla="*/ 39 h 551"/>
                  <a:gd name="T16" fmla="*/ 430 w 430"/>
                  <a:gd name="T17" fmla="*/ 51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551">
                    <a:moveTo>
                      <a:pt x="430" y="511"/>
                    </a:moveTo>
                    <a:cubicBezTo>
                      <a:pt x="430" y="533"/>
                      <a:pt x="413" y="551"/>
                      <a:pt x="391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18" y="551"/>
                      <a:pt x="0" y="533"/>
                      <a:pt x="0" y="51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3" y="0"/>
                      <a:pt x="430" y="17"/>
                      <a:pt x="430" y="39"/>
                    </a:cubicBezTo>
                    <a:cubicBezTo>
                      <a:pt x="430" y="511"/>
                      <a:pt x="430" y="511"/>
                      <a:pt x="430" y="511"/>
                    </a:cubicBezTo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31">
                <a:extLst>
                  <a:ext uri="{FF2B5EF4-FFF2-40B4-BE49-F238E27FC236}">
                    <a16:creationId xmlns:a16="http://schemas.microsoft.com/office/drawing/2014/main" id="{9D48E12E-953A-479A-9CFD-32182D96E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4950" y="657225"/>
                <a:ext cx="2459038" cy="3133725"/>
              </a:xfrm>
              <a:custGeom>
                <a:avLst/>
                <a:gdLst>
                  <a:gd name="T0" fmla="*/ 1549 w 1549"/>
                  <a:gd name="T1" fmla="*/ 0 h 1974"/>
                  <a:gd name="T2" fmla="*/ 1541 w 1549"/>
                  <a:gd name="T3" fmla="*/ 0 h 1974"/>
                  <a:gd name="T4" fmla="*/ 1541 w 1549"/>
                  <a:gd name="T5" fmla="*/ 1962 h 1974"/>
                  <a:gd name="T6" fmla="*/ 355 w 1549"/>
                  <a:gd name="T7" fmla="*/ 1962 h 1974"/>
                  <a:gd name="T8" fmla="*/ 0 w 1549"/>
                  <a:gd name="T9" fmla="*/ 1619 h 1974"/>
                  <a:gd name="T10" fmla="*/ 0 w 1549"/>
                  <a:gd name="T11" fmla="*/ 1619 h 1974"/>
                  <a:gd name="T12" fmla="*/ 363 w 1549"/>
                  <a:gd name="T13" fmla="*/ 1974 h 1974"/>
                  <a:gd name="T14" fmla="*/ 1549 w 1549"/>
                  <a:gd name="T15" fmla="*/ 1974 h 1974"/>
                  <a:gd name="T16" fmla="*/ 1549 w 1549"/>
                  <a:gd name="T17" fmla="*/ 0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9" h="1974">
                    <a:moveTo>
                      <a:pt x="1549" y="0"/>
                    </a:moveTo>
                    <a:lnTo>
                      <a:pt x="1541" y="0"/>
                    </a:lnTo>
                    <a:lnTo>
                      <a:pt x="1541" y="1962"/>
                    </a:lnTo>
                    <a:lnTo>
                      <a:pt x="355" y="1962"/>
                    </a:lnTo>
                    <a:lnTo>
                      <a:pt x="0" y="1619"/>
                    </a:lnTo>
                    <a:lnTo>
                      <a:pt x="0" y="1619"/>
                    </a:lnTo>
                    <a:lnTo>
                      <a:pt x="363" y="1974"/>
                    </a:lnTo>
                    <a:lnTo>
                      <a:pt x="1549" y="1974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1C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2">
                <a:extLst>
                  <a:ext uri="{FF2B5EF4-FFF2-40B4-BE49-F238E27FC236}">
                    <a16:creationId xmlns:a16="http://schemas.microsoft.com/office/drawing/2014/main" id="{F04A7BE9-463A-4372-B826-2A63D5829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4950" y="657225"/>
                <a:ext cx="2459038" cy="3133725"/>
              </a:xfrm>
              <a:custGeom>
                <a:avLst/>
                <a:gdLst>
                  <a:gd name="T0" fmla="*/ 1549 w 1549"/>
                  <a:gd name="T1" fmla="*/ 0 h 1974"/>
                  <a:gd name="T2" fmla="*/ 1541 w 1549"/>
                  <a:gd name="T3" fmla="*/ 0 h 1974"/>
                  <a:gd name="T4" fmla="*/ 1541 w 1549"/>
                  <a:gd name="T5" fmla="*/ 1962 h 1974"/>
                  <a:gd name="T6" fmla="*/ 355 w 1549"/>
                  <a:gd name="T7" fmla="*/ 1962 h 1974"/>
                  <a:gd name="T8" fmla="*/ 0 w 1549"/>
                  <a:gd name="T9" fmla="*/ 1619 h 1974"/>
                  <a:gd name="T10" fmla="*/ 0 w 1549"/>
                  <a:gd name="T11" fmla="*/ 1619 h 1974"/>
                  <a:gd name="T12" fmla="*/ 363 w 1549"/>
                  <a:gd name="T13" fmla="*/ 1974 h 1974"/>
                  <a:gd name="T14" fmla="*/ 1549 w 1549"/>
                  <a:gd name="T15" fmla="*/ 1974 h 1974"/>
                  <a:gd name="T16" fmla="*/ 1549 w 1549"/>
                  <a:gd name="T17" fmla="*/ 0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9" h="1974">
                    <a:moveTo>
                      <a:pt x="1549" y="0"/>
                    </a:moveTo>
                    <a:lnTo>
                      <a:pt x="1541" y="0"/>
                    </a:lnTo>
                    <a:lnTo>
                      <a:pt x="1541" y="1962"/>
                    </a:lnTo>
                    <a:lnTo>
                      <a:pt x="355" y="1962"/>
                    </a:lnTo>
                    <a:lnTo>
                      <a:pt x="0" y="1619"/>
                    </a:lnTo>
                    <a:lnTo>
                      <a:pt x="0" y="1619"/>
                    </a:lnTo>
                    <a:lnTo>
                      <a:pt x="363" y="1974"/>
                    </a:lnTo>
                    <a:lnTo>
                      <a:pt x="1549" y="1974"/>
                    </a:lnTo>
                    <a:lnTo>
                      <a:pt x="15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33">
                <a:extLst>
                  <a:ext uri="{FF2B5EF4-FFF2-40B4-BE49-F238E27FC236}">
                    <a16:creationId xmlns:a16="http://schemas.microsoft.com/office/drawing/2014/main" id="{904AFDA9-268D-400F-8139-BFCC7B53F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  <a:close/>
                  </a:path>
                </a:pathLst>
              </a:custGeom>
              <a:solidFill>
                <a:srgbClr val="FFFC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34">
                <a:extLst>
                  <a:ext uri="{FF2B5EF4-FFF2-40B4-BE49-F238E27FC236}">
                    <a16:creationId xmlns:a16="http://schemas.microsoft.com/office/drawing/2014/main" id="{5AEADD11-20A9-41A8-ABE8-376CBEF0D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Rectangle 135">
                <a:extLst>
                  <a:ext uri="{FF2B5EF4-FFF2-40B4-BE49-F238E27FC236}">
                    <a16:creationId xmlns:a16="http://schemas.microsoft.com/office/drawing/2014/main" id="{D534D617-5CFD-4C3A-9A45-9FA80B668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8763" y="3360738"/>
                <a:ext cx="868363" cy="107950"/>
              </a:xfrm>
              <a:prstGeom prst="rect">
                <a:avLst/>
              </a:prstGeom>
              <a:solidFill>
                <a:srgbClr val="EB5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136">
                <a:extLst>
                  <a:ext uri="{FF2B5EF4-FFF2-40B4-BE49-F238E27FC236}">
                    <a16:creationId xmlns:a16="http://schemas.microsoft.com/office/drawing/2014/main" id="{EDEA4B9B-031D-4A00-BB54-E8C6D9F1A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1423988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Rectangle 137">
                <a:extLst>
                  <a:ext uri="{FF2B5EF4-FFF2-40B4-BE49-F238E27FC236}">
                    <a16:creationId xmlns:a16="http://schemas.microsoft.com/office/drawing/2014/main" id="{E74FC3D8-B99B-4D48-9D55-72D757D56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1619250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Rectangle 138">
                <a:extLst>
                  <a:ext uri="{FF2B5EF4-FFF2-40B4-BE49-F238E27FC236}">
                    <a16:creationId xmlns:a16="http://schemas.microsoft.com/office/drawing/2014/main" id="{731E88F4-B8AC-43D6-9BE1-BC1B716B8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1822450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Rectangle 139">
                <a:extLst>
                  <a:ext uri="{FF2B5EF4-FFF2-40B4-BE49-F238E27FC236}">
                    <a16:creationId xmlns:a16="http://schemas.microsoft.com/office/drawing/2014/main" id="{1002D45C-3746-4EA0-A19A-8DE6CCBC7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019300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140">
                <a:extLst>
                  <a:ext uri="{FF2B5EF4-FFF2-40B4-BE49-F238E27FC236}">
                    <a16:creationId xmlns:a16="http://schemas.microsoft.com/office/drawing/2014/main" id="{5CDC665E-2EBD-4536-B2F2-8B7B3F7A0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220913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Rectangle 141">
                <a:extLst>
                  <a:ext uri="{FF2B5EF4-FFF2-40B4-BE49-F238E27FC236}">
                    <a16:creationId xmlns:a16="http://schemas.microsoft.com/office/drawing/2014/main" id="{AD75098E-612A-4734-8DE5-7AB6DECA4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424113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142">
                <a:extLst>
                  <a:ext uri="{FF2B5EF4-FFF2-40B4-BE49-F238E27FC236}">
                    <a16:creationId xmlns:a16="http://schemas.microsoft.com/office/drawing/2014/main" id="{12C47CEE-63AD-4B9B-B5E6-580F1E84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619375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Rectangle 143">
                <a:extLst>
                  <a:ext uri="{FF2B5EF4-FFF2-40B4-BE49-F238E27FC236}">
                    <a16:creationId xmlns:a16="http://schemas.microsoft.com/office/drawing/2014/main" id="{BA363399-FB63-44DC-9486-E2404E4C7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822575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144">
                <a:extLst>
                  <a:ext uri="{FF2B5EF4-FFF2-40B4-BE49-F238E27FC236}">
                    <a16:creationId xmlns:a16="http://schemas.microsoft.com/office/drawing/2014/main" id="{6974AA8B-87E5-4ECF-B411-1D83C7D59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3025775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Rectangle 145">
                <a:extLst>
                  <a:ext uri="{FF2B5EF4-FFF2-40B4-BE49-F238E27FC236}">
                    <a16:creationId xmlns:a16="http://schemas.microsoft.com/office/drawing/2014/main" id="{C514FA19-297E-4DB1-9238-3F6572EE5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1213" y="1006475"/>
                <a:ext cx="1325563" cy="106362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46">
                <a:extLst>
                  <a:ext uri="{FF2B5EF4-FFF2-40B4-BE49-F238E27FC236}">
                    <a16:creationId xmlns:a16="http://schemas.microsoft.com/office/drawing/2014/main" id="{83600A69-EB0C-49F3-9935-643C0D6B8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BCB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47">
                <a:extLst>
                  <a:ext uri="{FF2B5EF4-FFF2-40B4-BE49-F238E27FC236}">
                    <a16:creationId xmlns:a16="http://schemas.microsoft.com/office/drawing/2014/main" id="{48FEEEFE-BA55-42EA-AAE6-79890A324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48">
                <a:extLst>
                  <a:ext uri="{FF2B5EF4-FFF2-40B4-BE49-F238E27FC236}">
                    <a16:creationId xmlns:a16="http://schemas.microsoft.com/office/drawing/2014/main" id="{9708418D-7AAC-43E5-BC73-60A3727E4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3214688"/>
                <a:ext cx="582613" cy="557212"/>
              </a:xfrm>
              <a:custGeom>
                <a:avLst/>
                <a:gdLst>
                  <a:gd name="T0" fmla="*/ 351 w 367"/>
                  <a:gd name="T1" fmla="*/ 20 h 351"/>
                  <a:gd name="T2" fmla="*/ 0 w 367"/>
                  <a:gd name="T3" fmla="*/ 0 h 351"/>
                  <a:gd name="T4" fmla="*/ 367 w 367"/>
                  <a:gd name="T5" fmla="*/ 351 h 351"/>
                  <a:gd name="T6" fmla="*/ 351 w 367"/>
                  <a:gd name="T7" fmla="*/ 2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7" h="351">
                    <a:moveTo>
                      <a:pt x="351" y="2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51" y="20"/>
                    </a:lnTo>
                    <a:close/>
                  </a:path>
                </a:pathLst>
              </a:custGeom>
              <a:solidFill>
                <a:srgbClr val="F2E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Rectangle 149">
                <a:extLst>
                  <a:ext uri="{FF2B5EF4-FFF2-40B4-BE49-F238E27FC236}">
                    <a16:creationId xmlns:a16="http://schemas.microsoft.com/office/drawing/2014/main" id="{4C60E642-9F23-4038-B0AF-B523845EB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2663" y="366713"/>
                <a:ext cx="944563" cy="290512"/>
              </a:xfrm>
              <a:prstGeom prst="rect">
                <a:avLst/>
              </a:prstGeom>
              <a:solidFill>
                <a:srgbClr val="1E1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6" name="Group 345">
              <a:extLst>
                <a:ext uri="{FF2B5EF4-FFF2-40B4-BE49-F238E27FC236}">
                  <a16:creationId xmlns:a16="http://schemas.microsoft.com/office/drawing/2014/main" id="{01E3E0E8-7A4D-4283-8285-D2D40865D227}"/>
                </a:ext>
              </a:extLst>
            </p:cNvPr>
            <p:cNvGrpSpPr/>
            <p:nvPr/>
          </p:nvGrpSpPr>
          <p:grpSpPr>
            <a:xfrm>
              <a:off x="16812468" y="5100802"/>
              <a:ext cx="833793" cy="1108289"/>
              <a:chOff x="9916767" y="11659096"/>
              <a:chExt cx="1032769" cy="1372771"/>
            </a:xfrm>
          </p:grpSpPr>
          <p:sp>
            <p:nvSpPr>
              <p:cNvPr id="131" name="Freeform 1092">
                <a:extLst>
                  <a:ext uri="{FF2B5EF4-FFF2-40B4-BE49-F238E27FC236}">
                    <a16:creationId xmlns:a16="http://schemas.microsoft.com/office/drawing/2014/main" id="{E33F0F8D-2F83-4DF9-B01E-96002CC3D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/>
              </a:p>
            </p:txBody>
          </p:sp>
          <p:sp>
            <p:nvSpPr>
              <p:cNvPr id="132" name="Freeform 1093">
                <a:extLst>
                  <a:ext uri="{FF2B5EF4-FFF2-40B4-BE49-F238E27FC236}">
                    <a16:creationId xmlns:a16="http://schemas.microsoft.com/office/drawing/2014/main" id="{85A40A3A-55E2-40B8-9989-ACF82657B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/>
              </a:p>
            </p:txBody>
          </p:sp>
          <p:sp>
            <p:nvSpPr>
              <p:cNvPr id="133" name="Freeform 1094">
                <a:extLst>
                  <a:ext uri="{FF2B5EF4-FFF2-40B4-BE49-F238E27FC236}">
                    <a16:creationId xmlns:a16="http://schemas.microsoft.com/office/drawing/2014/main" id="{7C297A0A-5185-4D29-B647-C6626445B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/>
              </a:p>
            </p:txBody>
          </p:sp>
          <p:sp>
            <p:nvSpPr>
              <p:cNvPr id="134" name="Freeform 1095">
                <a:extLst>
                  <a:ext uri="{FF2B5EF4-FFF2-40B4-BE49-F238E27FC236}">
                    <a16:creationId xmlns:a16="http://schemas.microsoft.com/office/drawing/2014/main" id="{01E30479-876B-47FB-8674-20EF1B139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/>
              </a:p>
            </p:txBody>
          </p:sp>
          <p:sp>
            <p:nvSpPr>
              <p:cNvPr id="135" name="Freeform 1096">
                <a:extLst>
                  <a:ext uri="{FF2B5EF4-FFF2-40B4-BE49-F238E27FC236}">
                    <a16:creationId xmlns:a16="http://schemas.microsoft.com/office/drawing/2014/main" id="{0F52A2BC-3C54-45FD-81F1-5F8237CC6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/>
              </a:p>
            </p:txBody>
          </p:sp>
          <p:sp>
            <p:nvSpPr>
              <p:cNvPr id="136" name="Freeform 1097">
                <a:extLst>
                  <a:ext uri="{FF2B5EF4-FFF2-40B4-BE49-F238E27FC236}">
                    <a16:creationId xmlns:a16="http://schemas.microsoft.com/office/drawing/2014/main" id="{AD04305D-A08A-4ACD-A213-19D31B3DE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/>
              </a:p>
            </p:txBody>
          </p:sp>
        </p:grpSp>
        <p:grpSp>
          <p:nvGrpSpPr>
            <p:cNvPr id="87" name="Group 3">
              <a:extLst>
                <a:ext uri="{FF2B5EF4-FFF2-40B4-BE49-F238E27FC236}">
                  <a16:creationId xmlns:a16="http://schemas.microsoft.com/office/drawing/2014/main" id="{AE7E0034-5508-4E1E-B6B5-78A37EB67464}"/>
                </a:ext>
              </a:extLst>
            </p:cNvPr>
            <p:cNvGrpSpPr/>
            <p:nvPr/>
          </p:nvGrpSpPr>
          <p:grpSpPr>
            <a:xfrm>
              <a:off x="18895531" y="6115570"/>
              <a:ext cx="1115835" cy="604168"/>
              <a:chOff x="17801829" y="5891398"/>
              <a:chExt cx="954592" cy="516864"/>
            </a:xfrm>
          </p:grpSpPr>
          <p:sp>
            <p:nvSpPr>
              <p:cNvPr id="129" name="Freeform 279">
                <a:extLst>
                  <a:ext uri="{FF2B5EF4-FFF2-40B4-BE49-F238E27FC236}">
                    <a16:creationId xmlns:a16="http://schemas.microsoft.com/office/drawing/2014/main" id="{F8825F0F-8AC5-436B-838A-4E99B7948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01829" y="5891398"/>
                <a:ext cx="954592" cy="516864"/>
              </a:xfrm>
              <a:custGeom>
                <a:avLst/>
                <a:gdLst>
                  <a:gd name="T0" fmla="*/ 115 w 167"/>
                  <a:gd name="T1" fmla="*/ 42 h 88"/>
                  <a:gd name="T2" fmla="*/ 117 w 167"/>
                  <a:gd name="T3" fmla="*/ 33 h 88"/>
                  <a:gd name="T4" fmla="*/ 83 w 167"/>
                  <a:gd name="T5" fmla="*/ 0 h 88"/>
                  <a:gd name="T6" fmla="*/ 50 w 167"/>
                  <a:gd name="T7" fmla="*/ 33 h 88"/>
                  <a:gd name="T8" fmla="*/ 51 w 167"/>
                  <a:gd name="T9" fmla="*/ 42 h 88"/>
                  <a:gd name="T10" fmla="*/ 0 w 167"/>
                  <a:gd name="T11" fmla="*/ 42 h 88"/>
                  <a:gd name="T12" fmla="*/ 0 w 167"/>
                  <a:gd name="T13" fmla="*/ 88 h 88"/>
                  <a:gd name="T14" fmla="*/ 167 w 167"/>
                  <a:gd name="T15" fmla="*/ 88 h 88"/>
                  <a:gd name="T16" fmla="*/ 167 w 167"/>
                  <a:gd name="T17" fmla="*/ 42 h 88"/>
                  <a:gd name="T18" fmla="*/ 115 w 167"/>
                  <a:gd name="T19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88">
                    <a:moveTo>
                      <a:pt x="115" y="42"/>
                    </a:moveTo>
                    <a:cubicBezTo>
                      <a:pt x="116" y="39"/>
                      <a:pt x="117" y="36"/>
                      <a:pt x="117" y="33"/>
                    </a:cubicBezTo>
                    <a:cubicBezTo>
                      <a:pt x="117" y="15"/>
                      <a:pt x="102" y="0"/>
                      <a:pt x="83" y="0"/>
                    </a:cubicBezTo>
                    <a:cubicBezTo>
                      <a:pt x="65" y="0"/>
                      <a:pt x="50" y="15"/>
                      <a:pt x="50" y="33"/>
                    </a:cubicBezTo>
                    <a:cubicBezTo>
                      <a:pt x="50" y="36"/>
                      <a:pt x="51" y="39"/>
                      <a:pt x="51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67" y="42"/>
                      <a:pt x="167" y="42"/>
                      <a:pt x="167" y="42"/>
                    </a:cubicBezTo>
                    <a:lnTo>
                      <a:pt x="115" y="42"/>
                    </a:lnTo>
                    <a:close/>
                  </a:path>
                </a:pathLst>
              </a:custGeom>
              <a:solidFill>
                <a:srgbClr val="FFB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Oval 280">
                <a:extLst>
                  <a:ext uri="{FF2B5EF4-FFF2-40B4-BE49-F238E27FC236}">
                    <a16:creationId xmlns:a16="http://schemas.microsoft.com/office/drawing/2014/main" id="{A662414E-A2CB-4278-BD58-83EC45538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67266" y="5973356"/>
                <a:ext cx="229951" cy="230011"/>
              </a:xfrm>
              <a:prstGeom prst="ellipse">
                <a:avLst/>
              </a:pr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oup 4">
              <a:extLst>
                <a:ext uri="{FF2B5EF4-FFF2-40B4-BE49-F238E27FC236}">
                  <a16:creationId xmlns:a16="http://schemas.microsoft.com/office/drawing/2014/main" id="{E446672F-4A02-491B-80D8-27BF4D989812}"/>
                </a:ext>
              </a:extLst>
            </p:cNvPr>
            <p:cNvGrpSpPr/>
            <p:nvPr/>
          </p:nvGrpSpPr>
          <p:grpSpPr>
            <a:xfrm rot="19385170">
              <a:off x="15051631" y="5925970"/>
              <a:ext cx="926167" cy="1329835"/>
              <a:chOff x="18561758" y="2385889"/>
              <a:chExt cx="2160750" cy="3102509"/>
            </a:xfrm>
          </p:grpSpPr>
          <p:sp>
            <p:nvSpPr>
              <p:cNvPr id="105" name="Freeform 277">
                <a:extLst>
                  <a:ext uri="{FF2B5EF4-FFF2-40B4-BE49-F238E27FC236}">
                    <a16:creationId xmlns:a16="http://schemas.microsoft.com/office/drawing/2014/main" id="{61E30A15-5632-4575-9AC8-B9BA0999A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278">
                <a:extLst>
                  <a:ext uri="{FF2B5EF4-FFF2-40B4-BE49-F238E27FC236}">
                    <a16:creationId xmlns:a16="http://schemas.microsoft.com/office/drawing/2014/main" id="{A7FEC9B7-5866-4F9D-8F89-69289D8D6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81">
                <a:extLst>
                  <a:ext uri="{FF2B5EF4-FFF2-40B4-BE49-F238E27FC236}">
                    <a16:creationId xmlns:a16="http://schemas.microsoft.com/office/drawing/2014/main" id="{20063498-7D9A-40B9-8255-BD5E38D58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282">
                <a:extLst>
                  <a:ext uri="{FF2B5EF4-FFF2-40B4-BE49-F238E27FC236}">
                    <a16:creationId xmlns:a16="http://schemas.microsoft.com/office/drawing/2014/main" id="{7635B076-979A-45AD-9336-9F85A0D2E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283">
                <a:extLst>
                  <a:ext uri="{FF2B5EF4-FFF2-40B4-BE49-F238E27FC236}">
                    <a16:creationId xmlns:a16="http://schemas.microsoft.com/office/drawing/2014/main" id="{7FB43076-5B40-4856-B1E1-C231EA307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284">
                <a:extLst>
                  <a:ext uri="{FF2B5EF4-FFF2-40B4-BE49-F238E27FC236}">
                    <a16:creationId xmlns:a16="http://schemas.microsoft.com/office/drawing/2014/main" id="{6A046A1C-E1A7-4E31-82E4-F268A8C85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285">
                <a:extLst>
                  <a:ext uri="{FF2B5EF4-FFF2-40B4-BE49-F238E27FC236}">
                    <a16:creationId xmlns:a16="http://schemas.microsoft.com/office/drawing/2014/main" id="{A8C20152-45DB-43BF-BA28-4151B81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286">
                <a:extLst>
                  <a:ext uri="{FF2B5EF4-FFF2-40B4-BE49-F238E27FC236}">
                    <a16:creationId xmlns:a16="http://schemas.microsoft.com/office/drawing/2014/main" id="{D80E8E7A-9C2F-4683-8FA1-CE19B6C52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87">
                <a:extLst>
                  <a:ext uri="{FF2B5EF4-FFF2-40B4-BE49-F238E27FC236}">
                    <a16:creationId xmlns:a16="http://schemas.microsoft.com/office/drawing/2014/main" id="{52C62914-7926-4D96-99C6-2903E2AB9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288">
                <a:extLst>
                  <a:ext uri="{FF2B5EF4-FFF2-40B4-BE49-F238E27FC236}">
                    <a16:creationId xmlns:a16="http://schemas.microsoft.com/office/drawing/2014/main" id="{573AA577-7DD8-42C5-9021-856784F6C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89">
                <a:extLst>
                  <a:ext uri="{FF2B5EF4-FFF2-40B4-BE49-F238E27FC236}">
                    <a16:creationId xmlns:a16="http://schemas.microsoft.com/office/drawing/2014/main" id="{F6DFA99B-120A-4BB9-85F6-96D719D19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90">
                <a:extLst>
                  <a:ext uri="{FF2B5EF4-FFF2-40B4-BE49-F238E27FC236}">
                    <a16:creationId xmlns:a16="http://schemas.microsoft.com/office/drawing/2014/main" id="{D4A24163-1315-4511-9BEC-A8AEF4B6B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91">
                <a:extLst>
                  <a:ext uri="{FF2B5EF4-FFF2-40B4-BE49-F238E27FC236}">
                    <a16:creationId xmlns:a16="http://schemas.microsoft.com/office/drawing/2014/main" id="{9D5C5F9A-DD86-4E0D-B599-B0534A05C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92">
                <a:extLst>
                  <a:ext uri="{FF2B5EF4-FFF2-40B4-BE49-F238E27FC236}">
                    <a16:creationId xmlns:a16="http://schemas.microsoft.com/office/drawing/2014/main" id="{7BC68E2E-0021-4B8E-8A4A-B139BD0E3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93">
                <a:extLst>
                  <a:ext uri="{FF2B5EF4-FFF2-40B4-BE49-F238E27FC236}">
                    <a16:creationId xmlns:a16="http://schemas.microsoft.com/office/drawing/2014/main" id="{C5805F04-7EBB-42F3-ACCA-737D2F087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94">
                <a:extLst>
                  <a:ext uri="{FF2B5EF4-FFF2-40B4-BE49-F238E27FC236}">
                    <a16:creationId xmlns:a16="http://schemas.microsoft.com/office/drawing/2014/main" id="{6D2FE217-58CD-40D8-B7AE-5F5EE1312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95">
                <a:extLst>
                  <a:ext uri="{FF2B5EF4-FFF2-40B4-BE49-F238E27FC236}">
                    <a16:creationId xmlns:a16="http://schemas.microsoft.com/office/drawing/2014/main" id="{8C11C214-4C10-4351-9EAB-E148C980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296">
                <a:extLst>
                  <a:ext uri="{FF2B5EF4-FFF2-40B4-BE49-F238E27FC236}">
                    <a16:creationId xmlns:a16="http://schemas.microsoft.com/office/drawing/2014/main" id="{BDCA8BDF-81A0-46FB-9EF2-DA3F592F7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297">
                <a:extLst>
                  <a:ext uri="{FF2B5EF4-FFF2-40B4-BE49-F238E27FC236}">
                    <a16:creationId xmlns:a16="http://schemas.microsoft.com/office/drawing/2014/main" id="{DC656314-5160-4C3B-AA58-C53084C6C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298">
                <a:extLst>
                  <a:ext uri="{FF2B5EF4-FFF2-40B4-BE49-F238E27FC236}">
                    <a16:creationId xmlns:a16="http://schemas.microsoft.com/office/drawing/2014/main" id="{8394B637-CA39-4B1B-B708-AF58EBAC6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299">
                <a:extLst>
                  <a:ext uri="{FF2B5EF4-FFF2-40B4-BE49-F238E27FC236}">
                    <a16:creationId xmlns:a16="http://schemas.microsoft.com/office/drawing/2014/main" id="{E2C704FB-BE09-487F-B370-EB953E1EB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00">
                <a:extLst>
                  <a:ext uri="{FF2B5EF4-FFF2-40B4-BE49-F238E27FC236}">
                    <a16:creationId xmlns:a16="http://schemas.microsoft.com/office/drawing/2014/main" id="{14BAA0E5-9807-48A5-B301-E142A0356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301">
                <a:extLst>
                  <a:ext uri="{FF2B5EF4-FFF2-40B4-BE49-F238E27FC236}">
                    <a16:creationId xmlns:a16="http://schemas.microsoft.com/office/drawing/2014/main" id="{D27B6BA4-19B5-444F-BFE0-361A4A99B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Oval 302">
                <a:extLst>
                  <a:ext uri="{FF2B5EF4-FFF2-40B4-BE49-F238E27FC236}">
                    <a16:creationId xmlns:a16="http://schemas.microsoft.com/office/drawing/2014/main" id="{FD48D080-39AB-4D61-90A9-439F30061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" name="Group 386">
              <a:extLst>
                <a:ext uri="{FF2B5EF4-FFF2-40B4-BE49-F238E27FC236}">
                  <a16:creationId xmlns:a16="http://schemas.microsoft.com/office/drawing/2014/main" id="{452C15EF-85E3-47D8-8817-12523ACE0BCE}"/>
                </a:ext>
              </a:extLst>
            </p:cNvPr>
            <p:cNvGrpSpPr/>
            <p:nvPr/>
          </p:nvGrpSpPr>
          <p:grpSpPr>
            <a:xfrm>
              <a:off x="19089931" y="3994773"/>
              <a:ext cx="2147224" cy="2140610"/>
              <a:chOff x="131763" y="111125"/>
              <a:chExt cx="3802063" cy="3789363"/>
            </a:xfrm>
          </p:grpSpPr>
          <p:sp>
            <p:nvSpPr>
              <p:cNvPr id="97" name="Freeform 5">
                <a:extLst>
                  <a:ext uri="{FF2B5EF4-FFF2-40B4-BE49-F238E27FC236}">
                    <a16:creationId xmlns:a16="http://schemas.microsoft.com/office/drawing/2014/main" id="{2C15F5E3-CCB5-4B02-896C-C69CC3C73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6">
                <a:extLst>
                  <a:ext uri="{FF2B5EF4-FFF2-40B4-BE49-F238E27FC236}">
                    <a16:creationId xmlns:a16="http://schemas.microsoft.com/office/drawing/2014/main" id="{35EBEF4C-F7E2-46C5-AFD8-F614FB0AA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7">
                <a:extLst>
                  <a:ext uri="{FF2B5EF4-FFF2-40B4-BE49-F238E27FC236}">
                    <a16:creationId xmlns:a16="http://schemas.microsoft.com/office/drawing/2014/main" id="{0C162277-E402-413E-815E-E352A0D68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8">
                <a:extLst>
                  <a:ext uri="{FF2B5EF4-FFF2-40B4-BE49-F238E27FC236}">
                    <a16:creationId xmlns:a16="http://schemas.microsoft.com/office/drawing/2014/main" id="{E99026D6-9A01-4025-A9AA-EFA275D94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9">
                <a:extLst>
                  <a:ext uri="{FF2B5EF4-FFF2-40B4-BE49-F238E27FC236}">
                    <a16:creationId xmlns:a16="http://schemas.microsoft.com/office/drawing/2014/main" id="{772AFE18-AF13-421D-A56C-D37698C21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0">
                <a:extLst>
                  <a:ext uri="{FF2B5EF4-FFF2-40B4-BE49-F238E27FC236}">
                    <a16:creationId xmlns:a16="http://schemas.microsoft.com/office/drawing/2014/main" id="{58E3EED1-7E54-4B3E-A2DB-DF73D77D5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1">
                <a:extLst>
                  <a:ext uri="{FF2B5EF4-FFF2-40B4-BE49-F238E27FC236}">
                    <a16:creationId xmlns:a16="http://schemas.microsoft.com/office/drawing/2014/main" id="{B4D8ACE5-7557-47C5-A3D8-628852A1C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2">
                <a:extLst>
                  <a:ext uri="{FF2B5EF4-FFF2-40B4-BE49-F238E27FC236}">
                    <a16:creationId xmlns:a16="http://schemas.microsoft.com/office/drawing/2014/main" id="{02692D7B-EE02-4E09-BCA4-422B3988C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0" name="Group 397">
              <a:extLst>
                <a:ext uri="{FF2B5EF4-FFF2-40B4-BE49-F238E27FC236}">
                  <a16:creationId xmlns:a16="http://schemas.microsoft.com/office/drawing/2014/main" id="{15982ACF-27FD-4399-83B8-FBFC6C5293E5}"/>
                </a:ext>
              </a:extLst>
            </p:cNvPr>
            <p:cNvGrpSpPr/>
            <p:nvPr/>
          </p:nvGrpSpPr>
          <p:grpSpPr>
            <a:xfrm rot="1080935">
              <a:off x="16604010" y="7135545"/>
              <a:ext cx="2997012" cy="1068305"/>
              <a:chOff x="485775" y="495300"/>
              <a:chExt cx="5238750" cy="1866901"/>
            </a:xfrm>
          </p:grpSpPr>
          <p:sp>
            <p:nvSpPr>
              <p:cNvPr id="91" name="Freeform 5">
                <a:extLst>
                  <a:ext uri="{FF2B5EF4-FFF2-40B4-BE49-F238E27FC236}">
                    <a16:creationId xmlns:a16="http://schemas.microsoft.com/office/drawing/2014/main" id="{39EBF64C-1368-4E93-9E6B-BD98EBBFB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750" y="1674813"/>
                <a:ext cx="1120775" cy="687388"/>
              </a:xfrm>
              <a:custGeom>
                <a:avLst/>
                <a:gdLst>
                  <a:gd name="T0" fmla="*/ 6 w 117"/>
                  <a:gd name="T1" fmla="*/ 29 h 71"/>
                  <a:gd name="T2" fmla="*/ 0 w 117"/>
                  <a:gd name="T3" fmla="*/ 58 h 71"/>
                  <a:gd name="T4" fmla="*/ 63 w 117"/>
                  <a:gd name="T5" fmla="*/ 71 h 71"/>
                  <a:gd name="T6" fmla="*/ 115 w 117"/>
                  <a:gd name="T7" fmla="*/ 55 h 71"/>
                  <a:gd name="T8" fmla="*/ 115 w 117"/>
                  <a:gd name="T9" fmla="*/ 55 h 71"/>
                  <a:gd name="T10" fmla="*/ 115 w 117"/>
                  <a:gd name="T11" fmla="*/ 53 h 71"/>
                  <a:gd name="T12" fmla="*/ 68 w 117"/>
                  <a:gd name="T13" fmla="*/ 43 h 71"/>
                  <a:gd name="T14" fmla="*/ 62 w 117"/>
                  <a:gd name="T15" fmla="*/ 46 h 71"/>
                  <a:gd name="T16" fmla="*/ 57 w 117"/>
                  <a:gd name="T17" fmla="*/ 39 h 71"/>
                  <a:gd name="T18" fmla="*/ 64 w 117"/>
                  <a:gd name="T19" fmla="*/ 35 h 71"/>
                  <a:gd name="T20" fmla="*/ 68 w 117"/>
                  <a:gd name="T21" fmla="*/ 40 h 71"/>
                  <a:gd name="T22" fmla="*/ 116 w 117"/>
                  <a:gd name="T23" fmla="*/ 50 h 71"/>
                  <a:gd name="T24" fmla="*/ 117 w 117"/>
                  <a:gd name="T25" fmla="*/ 48 h 71"/>
                  <a:gd name="T26" fmla="*/ 117 w 117"/>
                  <a:gd name="T27" fmla="*/ 48 h 71"/>
                  <a:gd name="T28" fmla="*/ 75 w 117"/>
                  <a:gd name="T29" fmla="*/ 13 h 71"/>
                  <a:gd name="T30" fmla="*/ 12 w 117"/>
                  <a:gd name="T31" fmla="*/ 0 h 71"/>
                  <a:gd name="T32" fmla="*/ 6 w 117"/>
                  <a:gd name="T33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71">
                    <a:moveTo>
                      <a:pt x="6" y="2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76" y="58"/>
                      <a:pt x="95" y="51"/>
                      <a:pt x="115" y="55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68" y="43"/>
                      <a:pt x="68" y="43"/>
                      <a:pt x="68" y="43"/>
                    </a:cubicBezTo>
                    <a:cubicBezTo>
                      <a:pt x="67" y="45"/>
                      <a:pt x="64" y="47"/>
                      <a:pt x="62" y="46"/>
                    </a:cubicBezTo>
                    <a:cubicBezTo>
                      <a:pt x="59" y="45"/>
                      <a:pt x="57" y="42"/>
                      <a:pt x="57" y="39"/>
                    </a:cubicBezTo>
                    <a:cubicBezTo>
                      <a:pt x="58" y="36"/>
                      <a:pt x="61" y="34"/>
                      <a:pt x="64" y="35"/>
                    </a:cubicBezTo>
                    <a:cubicBezTo>
                      <a:pt x="67" y="36"/>
                      <a:pt x="68" y="38"/>
                      <a:pt x="68" y="40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97" y="44"/>
                      <a:pt x="82" y="30"/>
                      <a:pt x="75" y="13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6" y="29"/>
                    </a:lnTo>
                    <a:close/>
                  </a:path>
                </a:pathLst>
              </a:custGeom>
              <a:solidFill>
                <a:srgbClr val="1D8C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">
                <a:extLst>
                  <a:ext uri="{FF2B5EF4-FFF2-40B4-BE49-F238E27FC236}">
                    <a16:creationId xmlns:a16="http://schemas.microsoft.com/office/drawing/2014/main" id="{A491451D-2656-40C9-842F-E23109503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400" y="989013"/>
                <a:ext cx="3351213" cy="1335088"/>
              </a:xfrm>
              <a:custGeom>
                <a:avLst/>
                <a:gdLst>
                  <a:gd name="T0" fmla="*/ 2111 w 2111"/>
                  <a:gd name="T1" fmla="*/ 420 h 841"/>
                  <a:gd name="T2" fmla="*/ 2027 w 2111"/>
                  <a:gd name="T3" fmla="*/ 841 h 841"/>
                  <a:gd name="T4" fmla="*/ 0 w 2111"/>
                  <a:gd name="T5" fmla="*/ 426 h 841"/>
                  <a:gd name="T6" fmla="*/ 84 w 2111"/>
                  <a:gd name="T7" fmla="*/ 0 h 841"/>
                  <a:gd name="T8" fmla="*/ 2111 w 2111"/>
                  <a:gd name="T9" fmla="*/ 42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1" h="841">
                    <a:moveTo>
                      <a:pt x="2111" y="420"/>
                    </a:moveTo>
                    <a:lnTo>
                      <a:pt x="2027" y="841"/>
                    </a:lnTo>
                    <a:lnTo>
                      <a:pt x="0" y="426"/>
                    </a:lnTo>
                    <a:lnTo>
                      <a:pt x="84" y="0"/>
                    </a:lnTo>
                    <a:lnTo>
                      <a:pt x="2111" y="420"/>
                    </a:lnTo>
                    <a:close/>
                  </a:path>
                </a:pathLst>
              </a:custGeom>
              <a:solidFill>
                <a:srgbClr val="0EB3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F9C249B9-101F-4DF2-8DC7-3C64F1A49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4463" y="958850"/>
                <a:ext cx="3352800" cy="1344613"/>
              </a:xfrm>
              <a:custGeom>
                <a:avLst/>
                <a:gdLst>
                  <a:gd name="T0" fmla="*/ 2112 w 2112"/>
                  <a:gd name="T1" fmla="*/ 421 h 847"/>
                  <a:gd name="T2" fmla="*/ 2027 w 2112"/>
                  <a:gd name="T3" fmla="*/ 847 h 847"/>
                  <a:gd name="T4" fmla="*/ 0 w 2112"/>
                  <a:gd name="T5" fmla="*/ 427 h 847"/>
                  <a:gd name="T6" fmla="*/ 85 w 2112"/>
                  <a:gd name="T7" fmla="*/ 0 h 847"/>
                  <a:gd name="T8" fmla="*/ 2112 w 2112"/>
                  <a:gd name="T9" fmla="*/ 421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2" h="847">
                    <a:moveTo>
                      <a:pt x="2112" y="421"/>
                    </a:moveTo>
                    <a:lnTo>
                      <a:pt x="2027" y="847"/>
                    </a:lnTo>
                    <a:lnTo>
                      <a:pt x="0" y="427"/>
                    </a:lnTo>
                    <a:lnTo>
                      <a:pt x="85" y="0"/>
                    </a:lnTo>
                    <a:lnTo>
                      <a:pt x="2112" y="421"/>
                    </a:ln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8">
                <a:extLst>
                  <a:ext uri="{FF2B5EF4-FFF2-40B4-BE49-F238E27FC236}">
                    <a16:creationId xmlns:a16="http://schemas.microsoft.com/office/drawing/2014/main" id="{8A2D863C-AB8B-4399-806A-83960E595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75" y="736600"/>
                <a:ext cx="536575" cy="862013"/>
              </a:xfrm>
              <a:custGeom>
                <a:avLst/>
                <a:gdLst>
                  <a:gd name="T0" fmla="*/ 37 w 56"/>
                  <a:gd name="T1" fmla="*/ 88 h 89"/>
                  <a:gd name="T2" fmla="*/ 39 w 56"/>
                  <a:gd name="T3" fmla="*/ 89 h 89"/>
                  <a:gd name="T4" fmla="*/ 56 w 56"/>
                  <a:gd name="T5" fmla="*/ 5 h 89"/>
                  <a:gd name="T6" fmla="*/ 54 w 56"/>
                  <a:gd name="T7" fmla="*/ 4 h 89"/>
                  <a:gd name="T8" fmla="*/ 5 w 56"/>
                  <a:gd name="T9" fmla="*/ 38 h 89"/>
                  <a:gd name="T10" fmla="*/ 37 w 56"/>
                  <a:gd name="T11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89">
                    <a:moveTo>
                      <a:pt x="37" y="88"/>
                    </a:moveTo>
                    <a:cubicBezTo>
                      <a:pt x="39" y="89"/>
                      <a:pt x="39" y="89"/>
                      <a:pt x="39" y="89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32" y="0"/>
                      <a:pt x="10" y="15"/>
                      <a:pt x="5" y="38"/>
                    </a:cubicBezTo>
                    <a:cubicBezTo>
                      <a:pt x="0" y="61"/>
                      <a:pt x="15" y="83"/>
                      <a:pt x="37" y="88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9">
                <a:extLst>
                  <a:ext uri="{FF2B5EF4-FFF2-40B4-BE49-F238E27FC236}">
                    <a16:creationId xmlns:a16="http://schemas.microsoft.com/office/drawing/2014/main" id="{756D0CC3-915B-4665-926B-8F94E8EEB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838" y="495300"/>
                <a:ext cx="2087563" cy="1373188"/>
              </a:xfrm>
              <a:custGeom>
                <a:avLst/>
                <a:gdLst>
                  <a:gd name="T0" fmla="*/ 17 w 218"/>
                  <a:gd name="T1" fmla="*/ 30 h 142"/>
                  <a:gd name="T2" fmla="*/ 0 w 218"/>
                  <a:gd name="T3" fmla="*/ 114 h 142"/>
                  <a:gd name="T4" fmla="*/ 137 w 218"/>
                  <a:gd name="T5" fmla="*/ 142 h 142"/>
                  <a:gd name="T6" fmla="*/ 145 w 218"/>
                  <a:gd name="T7" fmla="*/ 136 h 142"/>
                  <a:gd name="T8" fmla="*/ 159 w 218"/>
                  <a:gd name="T9" fmla="*/ 65 h 142"/>
                  <a:gd name="T10" fmla="*/ 154 w 218"/>
                  <a:gd name="T11" fmla="*/ 58 h 142"/>
                  <a:gd name="T12" fmla="*/ 31 w 218"/>
                  <a:gd name="T13" fmla="*/ 32 h 142"/>
                  <a:gd name="T14" fmla="*/ 54 w 218"/>
                  <a:gd name="T15" fmla="*/ 18 h 142"/>
                  <a:gd name="T16" fmla="*/ 206 w 218"/>
                  <a:gd name="T17" fmla="*/ 49 h 142"/>
                  <a:gd name="T18" fmla="*/ 206 w 218"/>
                  <a:gd name="T19" fmla="*/ 49 h 142"/>
                  <a:gd name="T20" fmla="*/ 216 w 218"/>
                  <a:gd name="T21" fmla="*/ 44 h 142"/>
                  <a:gd name="T22" fmla="*/ 216 w 218"/>
                  <a:gd name="T23" fmla="*/ 44 h 142"/>
                  <a:gd name="T24" fmla="*/ 218 w 218"/>
                  <a:gd name="T25" fmla="*/ 36 h 142"/>
                  <a:gd name="T26" fmla="*/ 57 w 218"/>
                  <a:gd name="T27" fmla="*/ 3 h 142"/>
                  <a:gd name="T28" fmla="*/ 17 w 218"/>
                  <a:gd name="T29" fmla="*/ 3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" h="142">
                    <a:moveTo>
                      <a:pt x="17" y="30"/>
                    </a:moveTo>
                    <a:cubicBezTo>
                      <a:pt x="0" y="114"/>
                      <a:pt x="0" y="114"/>
                      <a:pt x="0" y="114"/>
                    </a:cubicBezTo>
                    <a:cubicBezTo>
                      <a:pt x="137" y="142"/>
                      <a:pt x="137" y="142"/>
                      <a:pt x="137" y="142"/>
                    </a:cubicBezTo>
                    <a:cubicBezTo>
                      <a:pt x="140" y="142"/>
                      <a:pt x="144" y="140"/>
                      <a:pt x="145" y="136"/>
                    </a:cubicBezTo>
                    <a:cubicBezTo>
                      <a:pt x="159" y="65"/>
                      <a:pt x="159" y="65"/>
                      <a:pt x="159" y="65"/>
                    </a:cubicBezTo>
                    <a:cubicBezTo>
                      <a:pt x="160" y="62"/>
                      <a:pt x="158" y="58"/>
                      <a:pt x="154" y="58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3" y="22"/>
                      <a:pt x="44" y="15"/>
                      <a:pt x="54" y="1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10" y="49"/>
                      <a:pt x="215" y="47"/>
                      <a:pt x="216" y="44"/>
                    </a:cubicBezTo>
                    <a:cubicBezTo>
                      <a:pt x="216" y="44"/>
                      <a:pt x="216" y="44"/>
                      <a:pt x="216" y="44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39" y="0"/>
                      <a:pt x="21" y="11"/>
                      <a:pt x="17" y="30"/>
                    </a:cubicBezTo>
                    <a:close/>
                  </a:path>
                </a:pathLst>
              </a:custGeom>
              <a:solidFill>
                <a:srgbClr val="1D8C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0">
                <a:extLst>
                  <a:ext uri="{FF2B5EF4-FFF2-40B4-BE49-F238E27FC236}">
                    <a16:creationId xmlns:a16="http://schemas.microsoft.com/office/drawing/2014/main" id="{FD3D7ED3-1CDA-4061-A588-9B946E5B7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75" y="804863"/>
                <a:ext cx="344488" cy="850900"/>
              </a:xfrm>
              <a:custGeom>
                <a:avLst/>
                <a:gdLst>
                  <a:gd name="T0" fmla="*/ 114 w 217"/>
                  <a:gd name="T1" fmla="*/ 536 h 536"/>
                  <a:gd name="T2" fmla="*/ 217 w 217"/>
                  <a:gd name="T3" fmla="*/ 24 h 536"/>
                  <a:gd name="T4" fmla="*/ 102 w 217"/>
                  <a:gd name="T5" fmla="*/ 0 h 536"/>
                  <a:gd name="T6" fmla="*/ 0 w 217"/>
                  <a:gd name="T7" fmla="*/ 512 h 536"/>
                  <a:gd name="T8" fmla="*/ 114 w 217"/>
                  <a:gd name="T9" fmla="*/ 53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536">
                    <a:moveTo>
                      <a:pt x="114" y="536"/>
                    </a:moveTo>
                    <a:lnTo>
                      <a:pt x="217" y="24"/>
                    </a:lnTo>
                    <a:lnTo>
                      <a:pt x="102" y="0"/>
                    </a:lnTo>
                    <a:lnTo>
                      <a:pt x="0" y="512"/>
                    </a:lnTo>
                    <a:lnTo>
                      <a:pt x="114" y="536"/>
                    </a:ln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7116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20</a:t>
            </a:fld>
            <a:endParaRPr lang="fr-FR"/>
          </a:p>
        </p:txBody>
      </p:sp>
      <p:pic>
        <p:nvPicPr>
          <p:cNvPr id="2052" name="Picture 4" descr="What I learned after pair programming every day for 3 months while using  HTML &amp; CSS… | by Sheyla Pozo | Medium">
            <a:extLst>
              <a:ext uri="{FF2B5EF4-FFF2-40B4-BE49-F238E27FC236}">
                <a16:creationId xmlns:a16="http://schemas.microsoft.com/office/drawing/2014/main" id="{97A4341F-8C00-4800-A672-A72983C5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77" y="2815290"/>
            <a:ext cx="3173548" cy="20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lance : Comment gérer les périodes de rush ?">
            <a:extLst>
              <a:ext uri="{FF2B5EF4-FFF2-40B4-BE49-F238E27FC236}">
                <a16:creationId xmlns:a16="http://schemas.microsoft.com/office/drawing/2014/main" id="{F6037813-3C89-4CED-9B2E-084EDDFFF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70" y="2816091"/>
            <a:ext cx="3023586" cy="201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BFE84A8-AB99-4562-8BFA-D04AE3023A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40"/>
          <a:stretch/>
        </p:blipFill>
        <p:spPr>
          <a:xfrm>
            <a:off x="5196168" y="2735042"/>
            <a:ext cx="1799659" cy="2177822"/>
          </a:xfrm>
          <a:prstGeom prst="rect">
            <a:avLst/>
          </a:prstGeom>
        </p:spPr>
      </p:pic>
      <p:sp>
        <p:nvSpPr>
          <p:cNvPr id="12" name="Bulle narrative : rectangle 11">
            <a:extLst>
              <a:ext uri="{FF2B5EF4-FFF2-40B4-BE49-F238E27FC236}">
                <a16:creationId xmlns:a16="http://schemas.microsoft.com/office/drawing/2014/main" id="{C581490D-CDFA-411D-A9A8-18085E67F78F}"/>
              </a:ext>
            </a:extLst>
          </p:cNvPr>
          <p:cNvSpPr/>
          <p:nvPr/>
        </p:nvSpPr>
        <p:spPr>
          <a:xfrm>
            <a:off x="1192177" y="5321775"/>
            <a:ext cx="2490247" cy="510065"/>
          </a:xfrm>
          <a:prstGeom prst="wedgeRectCallout">
            <a:avLst>
              <a:gd name="adj1" fmla="val 37510"/>
              <a:gd name="adj2" fmla="val -953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Pair </a:t>
            </a:r>
            <a:r>
              <a:rPr lang="fr-FR" b="1" err="1">
                <a:solidFill>
                  <a:schemeClr val="tx1"/>
                </a:solidFill>
              </a:rPr>
              <a:t>Programming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3" name="Bulle narrative : rectangle 12">
            <a:extLst>
              <a:ext uri="{FF2B5EF4-FFF2-40B4-BE49-F238E27FC236}">
                <a16:creationId xmlns:a16="http://schemas.microsoft.com/office/drawing/2014/main" id="{0BBC0FB0-E72D-4B6A-A044-65A651EDB226}"/>
              </a:ext>
            </a:extLst>
          </p:cNvPr>
          <p:cNvSpPr/>
          <p:nvPr/>
        </p:nvSpPr>
        <p:spPr>
          <a:xfrm>
            <a:off x="4932300" y="1826694"/>
            <a:ext cx="2490247" cy="510065"/>
          </a:xfrm>
          <a:prstGeom prst="wedgeRectCallout">
            <a:avLst>
              <a:gd name="adj1" fmla="val 7727"/>
              <a:gd name="adj2" fmla="val 10580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Présentiel / distanciel</a:t>
            </a:r>
          </a:p>
        </p:txBody>
      </p:sp>
      <p:sp>
        <p:nvSpPr>
          <p:cNvPr id="14" name="Bulle narrative : rectangle 13">
            <a:extLst>
              <a:ext uri="{FF2B5EF4-FFF2-40B4-BE49-F238E27FC236}">
                <a16:creationId xmlns:a16="http://schemas.microsoft.com/office/drawing/2014/main" id="{C0DC67BB-BDE9-47CE-B22A-209962C7C06F}"/>
              </a:ext>
            </a:extLst>
          </p:cNvPr>
          <p:cNvSpPr/>
          <p:nvPr/>
        </p:nvSpPr>
        <p:spPr>
          <a:xfrm>
            <a:off x="8092939" y="5339050"/>
            <a:ext cx="2490247" cy="510065"/>
          </a:xfrm>
          <a:prstGeom prst="wedgeRectCallout">
            <a:avLst>
              <a:gd name="adj1" fmla="val 4871"/>
              <a:gd name="adj2" fmla="val -11330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Rush de fin de projet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20E910-426C-4D3B-AE17-174C3E1040F6}"/>
              </a:ext>
            </a:extLst>
          </p:cNvPr>
          <p:cNvSpPr txBox="1"/>
          <p:nvPr/>
        </p:nvSpPr>
        <p:spPr>
          <a:xfrm>
            <a:off x="3268953" y="630851"/>
            <a:ext cx="5654090" cy="707886"/>
          </a:xfrm>
          <a:prstGeom prst="rect">
            <a:avLst/>
          </a:prstGeom>
          <a:solidFill>
            <a:srgbClr val="4EC0B6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+mj-lt"/>
              </a:rPr>
              <a:t>Méthodes de travail</a:t>
            </a:r>
          </a:p>
        </p:txBody>
      </p:sp>
    </p:spTree>
    <p:extLst>
      <p:ext uri="{BB962C8B-B14F-4D97-AF65-F5344CB8AC3E}">
        <p14:creationId xmlns:p14="http://schemas.microsoft.com/office/powerpoint/2010/main" val="360097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21</a:t>
            </a:fld>
            <a:endParaRPr lang="fr-FR"/>
          </a:p>
        </p:txBody>
      </p:sp>
      <p:pic>
        <p:nvPicPr>
          <p:cNvPr id="2062" name="Picture 14" descr="Les différentes méthodes agiles">
            <a:extLst>
              <a:ext uri="{FF2B5EF4-FFF2-40B4-BE49-F238E27FC236}">
                <a16:creationId xmlns:a16="http://schemas.microsoft.com/office/drawing/2014/main" id="{EC499443-A395-441A-848C-2E633938D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581" y="2388976"/>
            <a:ext cx="4348199" cy="289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onduire le changement en entreprise de D. Askienzy et A. des Mazery chez  Gereso - Notre-Siècle">
            <a:extLst>
              <a:ext uri="{FF2B5EF4-FFF2-40B4-BE49-F238E27FC236}">
                <a16:creationId xmlns:a16="http://schemas.microsoft.com/office/drawing/2014/main" id="{F9CDB5F5-141C-48CE-B356-D4C86914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370" y="2946399"/>
            <a:ext cx="3823719" cy="180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06B6529-9E5B-4053-B058-C9814CCF6B69}"/>
              </a:ext>
            </a:extLst>
          </p:cNvPr>
          <p:cNvSpPr txBox="1"/>
          <p:nvPr/>
        </p:nvSpPr>
        <p:spPr>
          <a:xfrm>
            <a:off x="1689469" y="5143893"/>
            <a:ext cx="327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/>
              <a:t>Cycle en 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7448BC-591A-4B64-B0EF-C62991BAD9D8}"/>
              </a:ext>
            </a:extLst>
          </p:cNvPr>
          <p:cNvSpPr txBox="1"/>
          <p:nvPr/>
        </p:nvSpPr>
        <p:spPr>
          <a:xfrm>
            <a:off x="7331920" y="5513225"/>
            <a:ext cx="327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/>
              <a:t>Méthode agile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31EF24-0581-44C5-B48E-E39CEE2C23D4}"/>
              </a:ext>
            </a:extLst>
          </p:cNvPr>
          <p:cNvSpPr txBox="1"/>
          <p:nvPr/>
        </p:nvSpPr>
        <p:spPr>
          <a:xfrm>
            <a:off x="3268953" y="630851"/>
            <a:ext cx="5654090" cy="707886"/>
          </a:xfrm>
          <a:prstGeom prst="rect">
            <a:avLst/>
          </a:prstGeom>
          <a:solidFill>
            <a:srgbClr val="4EC0B6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+mj-lt"/>
              </a:rPr>
              <a:t>Gestion du projet</a:t>
            </a:r>
          </a:p>
        </p:txBody>
      </p:sp>
    </p:spTree>
    <p:extLst>
      <p:ext uri="{BB962C8B-B14F-4D97-AF65-F5344CB8AC3E}">
        <p14:creationId xmlns:p14="http://schemas.microsoft.com/office/powerpoint/2010/main" val="729442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22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6D1276-364E-4730-94F0-0728A56A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815" y="3096551"/>
            <a:ext cx="2484946" cy="30282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957D369-6981-4A4D-AEAC-EBCE0DA7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45" y="1766898"/>
            <a:ext cx="7066735" cy="4552424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479213C5-8771-41F7-B932-C6DC8EA45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7520" y="2026702"/>
            <a:ext cx="689395" cy="677813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58674F9B-40B6-41D9-8AEA-3E8557381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654" y="2167196"/>
            <a:ext cx="1294321" cy="3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itHub : Des dépôts privés en illimité pour l'offre gratuite - WebLife">
            <a:extLst>
              <a:ext uri="{FF2B5EF4-FFF2-40B4-BE49-F238E27FC236}">
                <a16:creationId xmlns:a16="http://schemas.microsoft.com/office/drawing/2014/main" id="{0BED99A6-5BBA-4854-8139-79F4490FE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3" r="19371"/>
          <a:stretch/>
        </p:blipFill>
        <p:spPr bwMode="auto">
          <a:xfrm>
            <a:off x="10419574" y="1819573"/>
            <a:ext cx="1080374" cy="9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CD77231-04FF-460E-A7FB-B9D9CD469436}"/>
              </a:ext>
            </a:extLst>
          </p:cNvPr>
          <p:cNvSpPr txBox="1"/>
          <p:nvPr/>
        </p:nvSpPr>
        <p:spPr>
          <a:xfrm>
            <a:off x="3268953" y="630851"/>
            <a:ext cx="5654090" cy="707886"/>
          </a:xfrm>
          <a:prstGeom prst="rect">
            <a:avLst/>
          </a:prstGeom>
          <a:solidFill>
            <a:srgbClr val="4EC0B6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+mj-lt"/>
              </a:rPr>
              <a:t>Outils d’organisation</a:t>
            </a:r>
          </a:p>
        </p:txBody>
      </p:sp>
    </p:spTree>
    <p:extLst>
      <p:ext uri="{BB962C8B-B14F-4D97-AF65-F5344CB8AC3E}">
        <p14:creationId xmlns:p14="http://schemas.microsoft.com/office/powerpoint/2010/main" val="3157493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23</a:t>
            </a:fld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210C5008-71B9-401A-943C-57BEB6D04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7" t="24370" r="10644" b="40933"/>
          <a:stretch/>
        </p:blipFill>
        <p:spPr>
          <a:xfrm>
            <a:off x="590224" y="2052321"/>
            <a:ext cx="10581198" cy="3428229"/>
          </a:xfrm>
          <a:prstGeom prst="rect">
            <a:avLst/>
          </a:prstGeom>
        </p:spPr>
      </p:pic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A0EF357-A648-4DDB-92C0-707AF27ADD45}"/>
              </a:ext>
            </a:extLst>
          </p:cNvPr>
          <p:cNvSpPr/>
          <p:nvPr/>
        </p:nvSpPr>
        <p:spPr>
          <a:xfrm rot="16200000">
            <a:off x="1511079" y="4817941"/>
            <a:ext cx="545322" cy="84486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Sem. 1</a:t>
            </a: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7" name="Right Arrow 6">
            <a:extLst>
              <a:ext uri="{FF2B5EF4-FFF2-40B4-BE49-F238E27FC236}">
                <a16:creationId xmlns:a16="http://schemas.microsoft.com/office/drawing/2014/main" id="{04A0282B-5862-43B7-8D92-8F5829BACA66}"/>
              </a:ext>
            </a:extLst>
          </p:cNvPr>
          <p:cNvSpPr/>
          <p:nvPr/>
        </p:nvSpPr>
        <p:spPr>
          <a:xfrm>
            <a:off x="10157023" y="4690890"/>
            <a:ext cx="1196777" cy="1093709"/>
          </a:xfrm>
          <a:prstGeom prst="rightArrow">
            <a:avLst>
              <a:gd name="adj1" fmla="val 50000"/>
              <a:gd name="adj2" fmla="val 4953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2000">
                <a:srgbClr val="8CBABE"/>
              </a:gs>
              <a:gs pos="100000">
                <a:srgbClr val="8CBABE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Sem. 5</a:t>
            </a: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B1531B-E448-41BB-859E-3B2A1950B1BF}"/>
              </a:ext>
            </a:extLst>
          </p:cNvPr>
          <p:cNvSpPr/>
          <p:nvPr/>
        </p:nvSpPr>
        <p:spPr>
          <a:xfrm>
            <a:off x="8343031" y="4966180"/>
            <a:ext cx="844865" cy="546854"/>
          </a:xfrm>
          <a:prstGeom prst="rect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Sem. 4</a:t>
            </a: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05059D-CF48-4984-85E4-80D8F16D3BFD}"/>
              </a:ext>
            </a:extLst>
          </p:cNvPr>
          <p:cNvSpPr/>
          <p:nvPr/>
        </p:nvSpPr>
        <p:spPr>
          <a:xfrm>
            <a:off x="7498167" y="4966180"/>
            <a:ext cx="844865" cy="546854"/>
          </a:xfrm>
          <a:prstGeom prst="rect">
            <a:avLst/>
          </a:prstGeom>
          <a:solidFill>
            <a:srgbClr val="9CCCD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Sem. 3</a:t>
            </a: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7C6E-4C58-405A-8F2A-A77B36E62BD7}"/>
              </a:ext>
            </a:extLst>
          </p:cNvPr>
          <p:cNvSpPr/>
          <p:nvPr/>
        </p:nvSpPr>
        <p:spPr>
          <a:xfrm>
            <a:off x="5406654" y="4968044"/>
            <a:ext cx="844865" cy="546854"/>
          </a:xfrm>
          <a:prstGeom prst="rect">
            <a:avLst/>
          </a:prstGeom>
          <a:solidFill>
            <a:srgbClr val="8CBAB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rPr>
              <a:t>Sem. 2</a:t>
            </a: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EEDE7453-8203-4D1C-A97B-FC051DA021D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06173" y="4490394"/>
            <a:ext cx="0" cy="162966"/>
          </a:xfrm>
          <a:prstGeom prst="line">
            <a:avLst/>
          </a:prstGeom>
          <a:ln w="19050">
            <a:solidFill>
              <a:schemeClr val="accent6">
                <a:lumMod val="50000"/>
                <a:alpha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A8C8493-3048-475F-8FD8-221D5D5F9635}"/>
              </a:ext>
            </a:extLst>
          </p:cNvPr>
          <p:cNvCxnSpPr>
            <a:cxnSpLocks/>
          </p:cNvCxnSpPr>
          <p:nvPr/>
        </p:nvCxnSpPr>
        <p:spPr>
          <a:xfrm rot="10800000" flipH="1">
            <a:off x="5406654" y="4331952"/>
            <a:ext cx="0" cy="325933"/>
          </a:xfrm>
          <a:prstGeom prst="line">
            <a:avLst/>
          </a:prstGeom>
          <a:ln w="19050">
            <a:solidFill>
              <a:schemeClr val="accent6">
                <a:lumMod val="50000"/>
                <a:alpha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79165B83-F2C8-4265-A2AD-9EA55A5AF303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51518" y="4372693"/>
            <a:ext cx="0" cy="285191"/>
          </a:xfrm>
          <a:prstGeom prst="line">
            <a:avLst/>
          </a:prstGeom>
          <a:ln w="19050">
            <a:solidFill>
              <a:schemeClr val="accent6">
                <a:lumMod val="50000"/>
                <a:alpha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5445C7ED-3A60-4A6A-975C-0F2E64D19466}"/>
              </a:ext>
            </a:extLst>
          </p:cNvPr>
          <p:cNvCxnSpPr>
            <a:cxnSpLocks/>
          </p:cNvCxnSpPr>
          <p:nvPr/>
        </p:nvCxnSpPr>
        <p:spPr>
          <a:xfrm rot="10800000" flipH="1">
            <a:off x="7498167" y="3394896"/>
            <a:ext cx="0" cy="1262990"/>
          </a:xfrm>
          <a:prstGeom prst="line">
            <a:avLst/>
          </a:prstGeom>
          <a:ln w="19050">
            <a:solidFill>
              <a:schemeClr val="accent6">
                <a:lumMod val="50000"/>
                <a:alpha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9CF76C27-34B4-4492-AD90-25AD66E0952C}"/>
              </a:ext>
            </a:extLst>
          </p:cNvPr>
          <p:cNvCxnSpPr>
            <a:cxnSpLocks/>
          </p:cNvCxnSpPr>
          <p:nvPr/>
        </p:nvCxnSpPr>
        <p:spPr>
          <a:xfrm rot="10800000" flipH="1">
            <a:off x="8343031" y="3313412"/>
            <a:ext cx="0" cy="1344474"/>
          </a:xfrm>
          <a:prstGeom prst="line">
            <a:avLst/>
          </a:prstGeom>
          <a:ln w="19050">
            <a:solidFill>
              <a:schemeClr val="accent6">
                <a:lumMod val="50000"/>
                <a:alpha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342F3A9B-AD79-43E2-A3D0-58D1605B0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87896" y="3802312"/>
            <a:ext cx="0" cy="855574"/>
          </a:xfrm>
          <a:prstGeom prst="line">
            <a:avLst/>
          </a:prstGeom>
          <a:ln w="19050">
            <a:solidFill>
              <a:schemeClr val="accent6">
                <a:lumMod val="50000"/>
                <a:alpha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0B1440EE-8E7C-49F8-8D75-00B6D43B0545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157023" y="3064437"/>
            <a:ext cx="0" cy="1588923"/>
          </a:xfrm>
          <a:prstGeom prst="line">
            <a:avLst/>
          </a:prstGeom>
          <a:ln w="19050">
            <a:solidFill>
              <a:schemeClr val="accent6">
                <a:lumMod val="50000"/>
                <a:alpha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326C078-3580-48AA-8653-D6339AF7C167}"/>
              </a:ext>
            </a:extLst>
          </p:cNvPr>
          <p:cNvSpPr txBox="1"/>
          <p:nvPr/>
        </p:nvSpPr>
        <p:spPr>
          <a:xfrm>
            <a:off x="3268953" y="630851"/>
            <a:ext cx="5654090" cy="707886"/>
          </a:xfrm>
          <a:prstGeom prst="rect">
            <a:avLst/>
          </a:prstGeom>
          <a:solidFill>
            <a:srgbClr val="4EC0B6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+mj-lt"/>
              </a:rPr>
              <a:t>Versionnage du travail</a:t>
            </a:r>
          </a:p>
        </p:txBody>
      </p:sp>
    </p:spTree>
    <p:extLst>
      <p:ext uri="{BB962C8B-B14F-4D97-AF65-F5344CB8AC3E}">
        <p14:creationId xmlns:p14="http://schemas.microsoft.com/office/powerpoint/2010/main" val="3024958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24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1882636" y="1652767"/>
            <a:ext cx="2483089" cy="880428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4623709" y="1652767"/>
            <a:ext cx="689394" cy="880428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5481097" y="1652767"/>
            <a:ext cx="1229805" cy="88042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6878895" y="1652767"/>
            <a:ext cx="689394" cy="880428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7826271" y="1652767"/>
            <a:ext cx="2483089" cy="880428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383EA26-DFB9-42E0-8624-6195FB822FB3}"/>
              </a:ext>
            </a:extLst>
          </p:cNvPr>
          <p:cNvSpPr txBox="1"/>
          <p:nvPr/>
        </p:nvSpPr>
        <p:spPr>
          <a:xfrm>
            <a:off x="3268953" y="630851"/>
            <a:ext cx="5654090" cy="707886"/>
          </a:xfrm>
          <a:prstGeom prst="rect">
            <a:avLst/>
          </a:prstGeom>
          <a:solidFill>
            <a:srgbClr val="4EC0B6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+mj-lt"/>
              </a:rPr>
              <a:t>Temps de travail relatif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27BB096-67AD-4066-B55A-35138C91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04" y="2688008"/>
            <a:ext cx="4945589" cy="38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0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3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394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6A5AA7-CD97-45AE-8F43-0F1B65159A64}"/>
              </a:ext>
            </a:extLst>
          </p:cNvPr>
          <p:cNvSpPr txBox="1"/>
          <p:nvPr/>
        </p:nvSpPr>
        <p:spPr>
          <a:xfrm>
            <a:off x="8153400" y="640081"/>
            <a:ext cx="3395130" cy="525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2C8543-D2AA-4D14-B18D-2FEF757C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6962" y="6356350"/>
            <a:ext cx="88683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5328F08-2D37-4109-9642-FEE3F7CF3E0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E118F9-A618-4032-8EFF-A37BCF8B5337}"/>
              </a:ext>
            </a:extLst>
          </p:cNvPr>
          <p:cNvSpPr/>
          <p:nvPr/>
        </p:nvSpPr>
        <p:spPr>
          <a:xfrm>
            <a:off x="0" y="0"/>
            <a:ext cx="7534656" cy="6857999"/>
          </a:xfrm>
          <a:prstGeom prst="rect">
            <a:avLst/>
          </a:prstGeom>
          <a:solidFill>
            <a:srgbClr val="4EC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A60A8B7D-D1C2-47B3-9351-C64373F8E505}"/>
              </a:ext>
            </a:extLst>
          </p:cNvPr>
          <p:cNvGrpSpPr/>
          <p:nvPr/>
        </p:nvGrpSpPr>
        <p:grpSpPr>
          <a:xfrm>
            <a:off x="2206629" y="2128643"/>
            <a:ext cx="3121398" cy="2600712"/>
            <a:chOff x="945491" y="9055826"/>
            <a:chExt cx="4446930" cy="3705130"/>
          </a:xfrm>
        </p:grpSpPr>
        <p:grpSp>
          <p:nvGrpSpPr>
            <p:cNvPr id="48" name="Group 53">
              <a:extLst>
                <a:ext uri="{FF2B5EF4-FFF2-40B4-BE49-F238E27FC236}">
                  <a16:creationId xmlns:a16="http://schemas.microsoft.com/office/drawing/2014/main" id="{F20B23F9-3BB6-4FA7-AFAC-7F99DB0740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491" y="9088415"/>
              <a:ext cx="4446930" cy="3672541"/>
              <a:chOff x="4517221" y="2682505"/>
              <a:chExt cx="7028976" cy="5802508"/>
            </a:xfrm>
          </p:grpSpPr>
          <p:sp>
            <p:nvSpPr>
              <p:cNvPr id="58" name="Freeform 18">
                <a:extLst>
                  <a:ext uri="{FF2B5EF4-FFF2-40B4-BE49-F238E27FC236}">
                    <a16:creationId xmlns:a16="http://schemas.microsoft.com/office/drawing/2014/main" id="{82490594-C520-4BA3-819C-5D307D188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493" y="2795680"/>
                <a:ext cx="6938704" cy="5689333"/>
              </a:xfrm>
              <a:custGeom>
                <a:avLst/>
                <a:gdLst>
                  <a:gd name="T0" fmla="*/ 1735 w 1847"/>
                  <a:gd name="T1" fmla="*/ 757 h 1514"/>
                  <a:gd name="T2" fmla="*/ 721 w 1847"/>
                  <a:gd name="T3" fmla="*/ 1514 h 1514"/>
                  <a:gd name="T4" fmla="*/ 112 w 1847"/>
                  <a:gd name="T5" fmla="*/ 757 h 1514"/>
                  <a:gd name="T6" fmla="*/ 1126 w 1847"/>
                  <a:gd name="T7" fmla="*/ 0 h 1514"/>
                  <a:gd name="T8" fmla="*/ 1735 w 1847"/>
                  <a:gd name="T9" fmla="*/ 75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7" h="1514">
                    <a:moveTo>
                      <a:pt x="1735" y="757"/>
                    </a:moveTo>
                    <a:cubicBezTo>
                      <a:pt x="1623" y="1175"/>
                      <a:pt x="1169" y="1514"/>
                      <a:pt x="721" y="1514"/>
                    </a:cubicBezTo>
                    <a:cubicBezTo>
                      <a:pt x="273" y="1514"/>
                      <a:pt x="0" y="1175"/>
                      <a:pt x="112" y="757"/>
                    </a:cubicBezTo>
                    <a:cubicBezTo>
                      <a:pt x="224" y="339"/>
                      <a:pt x="678" y="0"/>
                      <a:pt x="1126" y="0"/>
                    </a:cubicBezTo>
                    <a:cubicBezTo>
                      <a:pt x="1574" y="0"/>
                      <a:pt x="1847" y="339"/>
                      <a:pt x="1735" y="757"/>
                    </a:cubicBezTo>
                    <a:close/>
                  </a:path>
                </a:pathLst>
              </a:custGeom>
              <a:solidFill>
                <a:srgbClr val="80888C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59" name="Freeform 19">
                <a:extLst>
                  <a:ext uri="{FF2B5EF4-FFF2-40B4-BE49-F238E27FC236}">
                    <a16:creationId xmlns:a16="http://schemas.microsoft.com/office/drawing/2014/main" id="{51AB893C-8CD8-4806-8181-A00868C19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7221" y="2682505"/>
                <a:ext cx="6938705" cy="5689333"/>
              </a:xfrm>
              <a:custGeom>
                <a:avLst/>
                <a:gdLst>
                  <a:gd name="T0" fmla="*/ 1735 w 1847"/>
                  <a:gd name="T1" fmla="*/ 757 h 1514"/>
                  <a:gd name="T2" fmla="*/ 721 w 1847"/>
                  <a:gd name="T3" fmla="*/ 1514 h 1514"/>
                  <a:gd name="T4" fmla="*/ 112 w 1847"/>
                  <a:gd name="T5" fmla="*/ 757 h 1514"/>
                  <a:gd name="T6" fmla="*/ 1126 w 1847"/>
                  <a:gd name="T7" fmla="*/ 0 h 1514"/>
                  <a:gd name="T8" fmla="*/ 1735 w 1847"/>
                  <a:gd name="T9" fmla="*/ 75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7" h="1514">
                    <a:moveTo>
                      <a:pt x="1735" y="757"/>
                    </a:moveTo>
                    <a:cubicBezTo>
                      <a:pt x="1623" y="1175"/>
                      <a:pt x="1169" y="1514"/>
                      <a:pt x="721" y="1514"/>
                    </a:cubicBezTo>
                    <a:cubicBezTo>
                      <a:pt x="273" y="1514"/>
                      <a:pt x="0" y="1175"/>
                      <a:pt x="112" y="757"/>
                    </a:cubicBezTo>
                    <a:cubicBezTo>
                      <a:pt x="224" y="339"/>
                      <a:pt x="678" y="0"/>
                      <a:pt x="1126" y="0"/>
                    </a:cubicBezTo>
                    <a:cubicBezTo>
                      <a:pt x="1574" y="0"/>
                      <a:pt x="1847" y="339"/>
                      <a:pt x="1735" y="757"/>
                    </a:cubicBezTo>
                    <a:close/>
                  </a:path>
                </a:pathLst>
              </a:custGeom>
              <a:solidFill>
                <a:srgbClr val="80888C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8EA21967-E8AA-4845-A0EC-2036B92EF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136" y="3222379"/>
                <a:ext cx="5624405" cy="4611113"/>
              </a:xfrm>
              <a:custGeom>
                <a:avLst/>
                <a:gdLst>
                  <a:gd name="T0" fmla="*/ 1406 w 1497"/>
                  <a:gd name="T1" fmla="*/ 613 h 1227"/>
                  <a:gd name="T2" fmla="*/ 584 w 1497"/>
                  <a:gd name="T3" fmla="*/ 1227 h 1227"/>
                  <a:gd name="T4" fmla="*/ 91 w 1497"/>
                  <a:gd name="T5" fmla="*/ 613 h 1227"/>
                  <a:gd name="T6" fmla="*/ 913 w 1497"/>
                  <a:gd name="T7" fmla="*/ 0 h 1227"/>
                  <a:gd name="T8" fmla="*/ 1406 w 1497"/>
                  <a:gd name="T9" fmla="*/ 613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7" h="1227">
                    <a:moveTo>
                      <a:pt x="1406" y="613"/>
                    </a:moveTo>
                    <a:cubicBezTo>
                      <a:pt x="1315" y="952"/>
                      <a:pt x="947" y="1227"/>
                      <a:pt x="584" y="1227"/>
                    </a:cubicBezTo>
                    <a:cubicBezTo>
                      <a:pt x="221" y="1227"/>
                      <a:pt x="0" y="952"/>
                      <a:pt x="91" y="613"/>
                    </a:cubicBezTo>
                    <a:cubicBezTo>
                      <a:pt x="182" y="274"/>
                      <a:pt x="550" y="0"/>
                      <a:pt x="913" y="0"/>
                    </a:cubicBezTo>
                    <a:cubicBezTo>
                      <a:pt x="1276" y="0"/>
                      <a:pt x="1497" y="274"/>
                      <a:pt x="1406" y="613"/>
                    </a:cubicBezTo>
                    <a:close/>
                  </a:path>
                </a:pathLst>
              </a:custGeom>
              <a:solidFill>
                <a:srgbClr val="FFFFFF">
                  <a:lumMod val="95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EA1841AF-AE3F-4192-8708-B03372845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2344" y="3523670"/>
                <a:ext cx="4888459" cy="4005473"/>
              </a:xfrm>
              <a:custGeom>
                <a:avLst/>
                <a:gdLst>
                  <a:gd name="T0" fmla="*/ 1222 w 1301"/>
                  <a:gd name="T1" fmla="*/ 533 h 1066"/>
                  <a:gd name="T2" fmla="*/ 508 w 1301"/>
                  <a:gd name="T3" fmla="*/ 1066 h 1066"/>
                  <a:gd name="T4" fmla="*/ 79 w 1301"/>
                  <a:gd name="T5" fmla="*/ 533 h 1066"/>
                  <a:gd name="T6" fmla="*/ 793 w 1301"/>
                  <a:gd name="T7" fmla="*/ 0 h 1066"/>
                  <a:gd name="T8" fmla="*/ 1222 w 1301"/>
                  <a:gd name="T9" fmla="*/ 533 h 1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1" h="1066">
                    <a:moveTo>
                      <a:pt x="1222" y="533"/>
                    </a:moveTo>
                    <a:cubicBezTo>
                      <a:pt x="1143" y="828"/>
                      <a:pt x="823" y="1066"/>
                      <a:pt x="508" y="1066"/>
                    </a:cubicBezTo>
                    <a:cubicBezTo>
                      <a:pt x="192" y="1066"/>
                      <a:pt x="0" y="828"/>
                      <a:pt x="79" y="533"/>
                    </a:cubicBezTo>
                    <a:cubicBezTo>
                      <a:pt x="158" y="239"/>
                      <a:pt x="478" y="0"/>
                      <a:pt x="793" y="0"/>
                    </a:cubicBezTo>
                    <a:cubicBezTo>
                      <a:pt x="1109" y="0"/>
                      <a:pt x="1301" y="239"/>
                      <a:pt x="1222" y="533"/>
                    </a:cubicBezTo>
                    <a:close/>
                  </a:path>
                </a:pathLst>
              </a:custGeom>
              <a:solidFill>
                <a:srgbClr val="88B4DC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A668B491-0B2E-47C3-811C-B7586CF34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785" y="3933546"/>
                <a:ext cx="3874046" cy="3185720"/>
              </a:xfrm>
              <a:custGeom>
                <a:avLst/>
                <a:gdLst>
                  <a:gd name="T0" fmla="*/ 968 w 1031"/>
                  <a:gd name="T1" fmla="*/ 424 h 848"/>
                  <a:gd name="T2" fmla="*/ 402 w 1031"/>
                  <a:gd name="T3" fmla="*/ 848 h 848"/>
                  <a:gd name="T4" fmla="*/ 63 w 1031"/>
                  <a:gd name="T5" fmla="*/ 424 h 848"/>
                  <a:gd name="T6" fmla="*/ 629 w 1031"/>
                  <a:gd name="T7" fmla="*/ 0 h 848"/>
                  <a:gd name="T8" fmla="*/ 968 w 1031"/>
                  <a:gd name="T9" fmla="*/ 424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1" h="848">
                    <a:moveTo>
                      <a:pt x="968" y="424"/>
                    </a:moveTo>
                    <a:cubicBezTo>
                      <a:pt x="905" y="658"/>
                      <a:pt x="652" y="848"/>
                      <a:pt x="402" y="848"/>
                    </a:cubicBezTo>
                    <a:cubicBezTo>
                      <a:pt x="152" y="848"/>
                      <a:pt x="0" y="658"/>
                      <a:pt x="63" y="424"/>
                    </a:cubicBezTo>
                    <a:cubicBezTo>
                      <a:pt x="126" y="190"/>
                      <a:pt x="379" y="0"/>
                      <a:pt x="629" y="0"/>
                    </a:cubicBezTo>
                    <a:cubicBezTo>
                      <a:pt x="879" y="0"/>
                      <a:pt x="1031" y="190"/>
                      <a:pt x="968" y="424"/>
                    </a:cubicBezTo>
                    <a:close/>
                  </a:path>
                </a:pathLst>
              </a:custGeom>
              <a:solidFill>
                <a:srgbClr val="FFFFFF">
                  <a:lumMod val="95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63" name="Freeform 23">
                <a:extLst>
                  <a:ext uri="{FF2B5EF4-FFF2-40B4-BE49-F238E27FC236}">
                    <a16:creationId xmlns:a16="http://schemas.microsoft.com/office/drawing/2014/main" id="{CF5858A4-8810-4221-AE0E-13B039741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671" y="4268417"/>
                <a:ext cx="3040063" cy="2517775"/>
              </a:xfrm>
              <a:custGeom>
                <a:avLst/>
                <a:gdLst>
                  <a:gd name="T0" fmla="*/ 2147483647 w 809"/>
                  <a:gd name="T1" fmla="*/ 2147483647 h 670"/>
                  <a:gd name="T2" fmla="*/ 2147483647 w 809"/>
                  <a:gd name="T3" fmla="*/ 2147483647 h 670"/>
                  <a:gd name="T4" fmla="*/ 706053692 w 809"/>
                  <a:gd name="T5" fmla="*/ 2147483647 h 670"/>
                  <a:gd name="T6" fmla="*/ 2147483647 w 809"/>
                  <a:gd name="T7" fmla="*/ 0 h 670"/>
                  <a:gd name="T8" fmla="*/ 2147483647 w 809"/>
                  <a:gd name="T9" fmla="*/ 2147483647 h 6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9" h="670">
                    <a:moveTo>
                      <a:pt x="759" y="335"/>
                    </a:moveTo>
                    <a:cubicBezTo>
                      <a:pt x="710" y="520"/>
                      <a:pt x="511" y="670"/>
                      <a:pt x="315" y="670"/>
                    </a:cubicBezTo>
                    <a:cubicBezTo>
                      <a:pt x="119" y="670"/>
                      <a:pt x="0" y="520"/>
                      <a:pt x="50" y="335"/>
                    </a:cubicBezTo>
                    <a:cubicBezTo>
                      <a:pt x="99" y="150"/>
                      <a:pt x="298" y="0"/>
                      <a:pt x="494" y="0"/>
                    </a:cubicBezTo>
                    <a:cubicBezTo>
                      <a:pt x="690" y="0"/>
                      <a:pt x="809" y="150"/>
                      <a:pt x="759" y="335"/>
                    </a:cubicBezTo>
                    <a:close/>
                  </a:path>
                </a:pathLst>
              </a:custGeom>
              <a:solidFill>
                <a:srgbClr val="BCD5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64" name="Freeform 24">
                <a:extLst>
                  <a:ext uri="{FF2B5EF4-FFF2-40B4-BE49-F238E27FC236}">
                    <a16:creationId xmlns:a16="http://schemas.microsoft.com/office/drawing/2014/main" id="{6BCD1AAE-9172-43D1-94FC-B3C2A84B2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6533" y="4595772"/>
                <a:ext cx="2220080" cy="1862798"/>
              </a:xfrm>
              <a:custGeom>
                <a:avLst/>
                <a:gdLst>
                  <a:gd name="T0" fmla="*/ 555 w 591"/>
                  <a:gd name="T1" fmla="*/ 248 h 496"/>
                  <a:gd name="T2" fmla="*/ 229 w 591"/>
                  <a:gd name="T3" fmla="*/ 496 h 496"/>
                  <a:gd name="T4" fmla="*/ 36 w 591"/>
                  <a:gd name="T5" fmla="*/ 248 h 496"/>
                  <a:gd name="T6" fmla="*/ 362 w 591"/>
                  <a:gd name="T7" fmla="*/ 0 h 496"/>
                  <a:gd name="T8" fmla="*/ 555 w 591"/>
                  <a:gd name="T9" fmla="*/ 248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1" h="496">
                    <a:moveTo>
                      <a:pt x="555" y="248"/>
                    </a:moveTo>
                    <a:cubicBezTo>
                      <a:pt x="518" y="385"/>
                      <a:pt x="372" y="496"/>
                      <a:pt x="229" y="496"/>
                    </a:cubicBezTo>
                    <a:cubicBezTo>
                      <a:pt x="86" y="496"/>
                      <a:pt x="0" y="385"/>
                      <a:pt x="36" y="248"/>
                    </a:cubicBezTo>
                    <a:cubicBezTo>
                      <a:pt x="73" y="111"/>
                      <a:pt x="219" y="0"/>
                      <a:pt x="362" y="0"/>
                    </a:cubicBezTo>
                    <a:cubicBezTo>
                      <a:pt x="505" y="0"/>
                      <a:pt x="591" y="111"/>
                      <a:pt x="555" y="248"/>
                    </a:cubicBezTo>
                    <a:close/>
                  </a:path>
                </a:pathLst>
              </a:custGeom>
              <a:solidFill>
                <a:srgbClr val="FFFFFF">
                  <a:lumMod val="95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65" name="Freeform 25">
                <a:extLst>
                  <a:ext uri="{FF2B5EF4-FFF2-40B4-BE49-F238E27FC236}">
                    <a16:creationId xmlns:a16="http://schemas.microsoft.com/office/drawing/2014/main" id="{F63D8727-F9ED-4EF2-A628-E26012735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096" y="5090742"/>
                <a:ext cx="1068388" cy="876300"/>
              </a:xfrm>
              <a:custGeom>
                <a:avLst/>
                <a:gdLst>
                  <a:gd name="T0" fmla="*/ 2147483647 w 284"/>
                  <a:gd name="T1" fmla="*/ 1640787129 h 233"/>
                  <a:gd name="T2" fmla="*/ 1556731602 w 284"/>
                  <a:gd name="T3" fmla="*/ 2147483647 h 233"/>
                  <a:gd name="T4" fmla="*/ 240586682 w 284"/>
                  <a:gd name="T5" fmla="*/ 1640787129 h 233"/>
                  <a:gd name="T6" fmla="*/ 2147483647 w 284"/>
                  <a:gd name="T7" fmla="*/ 0 h 233"/>
                  <a:gd name="T8" fmla="*/ 2147483647 w 284"/>
                  <a:gd name="T9" fmla="*/ 1640787129 h 2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4" h="233">
                    <a:moveTo>
                      <a:pt x="266" y="116"/>
                    </a:moveTo>
                    <a:cubicBezTo>
                      <a:pt x="249" y="180"/>
                      <a:pt x="179" y="233"/>
                      <a:pt x="110" y="233"/>
                    </a:cubicBezTo>
                    <a:cubicBezTo>
                      <a:pt x="41" y="233"/>
                      <a:pt x="0" y="180"/>
                      <a:pt x="17" y="116"/>
                    </a:cubicBezTo>
                    <a:cubicBezTo>
                      <a:pt x="34" y="52"/>
                      <a:pt x="104" y="0"/>
                      <a:pt x="173" y="0"/>
                    </a:cubicBezTo>
                    <a:cubicBezTo>
                      <a:pt x="242" y="0"/>
                      <a:pt x="284" y="52"/>
                      <a:pt x="266" y="116"/>
                    </a:cubicBezTo>
                    <a:close/>
                  </a:path>
                </a:pathLst>
              </a:custGeom>
              <a:solidFill>
                <a:srgbClr val="8088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</p:grpSp>
        <p:grpSp>
          <p:nvGrpSpPr>
            <p:cNvPr id="49" name="Group 103">
              <a:extLst>
                <a:ext uri="{FF2B5EF4-FFF2-40B4-BE49-F238E27FC236}">
                  <a16:creationId xmlns:a16="http://schemas.microsoft.com/office/drawing/2014/main" id="{31B17623-EC31-479A-816A-4E4E7730874A}"/>
                </a:ext>
              </a:extLst>
            </p:cNvPr>
            <p:cNvGrpSpPr/>
            <p:nvPr/>
          </p:nvGrpSpPr>
          <p:grpSpPr>
            <a:xfrm>
              <a:off x="1238736" y="9055826"/>
              <a:ext cx="1932211" cy="1968239"/>
              <a:chOff x="6076950" y="2566001"/>
              <a:chExt cx="3076576" cy="3133124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50" name="Freeform 21">
                <a:extLst>
                  <a:ext uri="{FF2B5EF4-FFF2-40B4-BE49-F238E27FC236}">
                    <a16:creationId xmlns:a16="http://schemas.microsoft.com/office/drawing/2014/main" id="{EE721796-2DAA-48E4-B8B6-6EE8F62F8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88" y="5375275"/>
                <a:ext cx="312738" cy="323850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51" name="Freeform 22">
                <a:extLst>
                  <a:ext uri="{FF2B5EF4-FFF2-40B4-BE49-F238E27FC236}">
                    <a16:creationId xmlns:a16="http://schemas.microsoft.com/office/drawing/2014/main" id="{5AF5AD26-7031-49F9-988C-66F5304F5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9589" y="4606925"/>
                <a:ext cx="782638" cy="903287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rgbClr val="B2BE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52" name="Freeform 23">
                <a:extLst>
                  <a:ext uri="{FF2B5EF4-FFF2-40B4-BE49-F238E27FC236}">
                    <a16:creationId xmlns:a16="http://schemas.microsoft.com/office/drawing/2014/main" id="{A64E3F9A-B202-4B1F-9E4F-3DE7F6D1E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713" y="4592638"/>
                <a:ext cx="219075" cy="349250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53" name="Freeform 24">
                <a:extLst>
                  <a:ext uri="{FF2B5EF4-FFF2-40B4-BE49-F238E27FC236}">
                    <a16:creationId xmlns:a16="http://schemas.microsoft.com/office/drawing/2014/main" id="{36C7CFBE-5B22-405E-B935-A277F2C0B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0" y="3233738"/>
                <a:ext cx="754063" cy="647700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54" name="Freeform 25">
                <a:extLst>
                  <a:ext uri="{FF2B5EF4-FFF2-40B4-BE49-F238E27FC236}">
                    <a16:creationId xmlns:a16="http://schemas.microsoft.com/office/drawing/2014/main" id="{6BFA47A1-50C7-430D-B2BB-8BBBE0FB2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638425"/>
                <a:ext cx="279400" cy="730250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55" name="Freeform 26">
                <a:extLst>
                  <a:ext uri="{FF2B5EF4-FFF2-40B4-BE49-F238E27FC236}">
                    <a16:creationId xmlns:a16="http://schemas.microsoft.com/office/drawing/2014/main" id="{23C4B995-F212-4C53-923B-B083ADC8F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263" y="3296039"/>
                <a:ext cx="803275" cy="974725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rgbClr val="B2BE3A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56" name="Freeform 27">
                <a:extLst>
                  <a:ext uri="{FF2B5EF4-FFF2-40B4-BE49-F238E27FC236}">
                    <a16:creationId xmlns:a16="http://schemas.microsoft.com/office/drawing/2014/main" id="{E6206554-D082-4BD0-88DB-DE393EAD8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2301" y="2566001"/>
                <a:ext cx="763588" cy="1065212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rgbClr val="B2BE3A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  <p:sp>
            <p:nvSpPr>
              <p:cNvPr id="57" name="Freeform 28">
                <a:extLst>
                  <a:ext uri="{FF2B5EF4-FFF2-40B4-BE49-F238E27FC236}">
                    <a16:creationId xmlns:a16="http://schemas.microsoft.com/office/drawing/2014/main" id="{26686E77-F680-49E1-8B1E-707917ED4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6250" y="3368675"/>
                <a:ext cx="1438275" cy="1476375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rgbClr val="B2BE3A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0072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2C8543-D2AA-4D14-B18D-2FEF757C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26</a:t>
            </a:fld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1676772-8C75-40F8-9489-23818F4A6D61}"/>
              </a:ext>
            </a:extLst>
          </p:cNvPr>
          <p:cNvGrpSpPr/>
          <p:nvPr/>
        </p:nvGrpSpPr>
        <p:grpSpPr>
          <a:xfrm>
            <a:off x="4387997" y="1720999"/>
            <a:ext cx="3416005" cy="3416002"/>
            <a:chOff x="8308096" y="1002282"/>
            <a:chExt cx="3995598" cy="3995594"/>
          </a:xfrm>
        </p:grpSpPr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06DEFC32-4DC1-4A34-827E-96B523E8B66D}"/>
                </a:ext>
              </a:extLst>
            </p:cNvPr>
            <p:cNvGrpSpPr/>
            <p:nvPr/>
          </p:nvGrpSpPr>
          <p:grpSpPr>
            <a:xfrm>
              <a:off x="8308096" y="1002282"/>
              <a:ext cx="3995598" cy="3995594"/>
              <a:chOff x="274958" y="223054"/>
              <a:chExt cx="4272958" cy="4272958"/>
            </a:xfrm>
            <a:solidFill>
              <a:srgbClr val="69B6CC">
                <a:lumMod val="60000"/>
                <a:lumOff val="40000"/>
              </a:srgbClr>
            </a:solidFill>
          </p:grpSpPr>
          <p:sp>
            <p:nvSpPr>
              <p:cNvPr id="49" name="Circle: Hollow 3">
                <a:extLst>
                  <a:ext uri="{FF2B5EF4-FFF2-40B4-BE49-F238E27FC236}">
                    <a16:creationId xmlns:a16="http://schemas.microsoft.com/office/drawing/2014/main" id="{B89E88FC-4EB1-45FE-8F19-A3B91D40D3DF}"/>
                  </a:ext>
                </a:extLst>
              </p:cNvPr>
              <p:cNvSpPr/>
              <p:nvPr/>
            </p:nvSpPr>
            <p:spPr>
              <a:xfrm>
                <a:off x="989237" y="937333"/>
                <a:ext cx="2844401" cy="2844401"/>
              </a:xfrm>
              <a:prstGeom prst="donut">
                <a:avLst>
                  <a:gd name="adj" fmla="val 2036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0" name="Circle: Hollow 4">
                <a:extLst>
                  <a:ext uri="{FF2B5EF4-FFF2-40B4-BE49-F238E27FC236}">
                    <a16:creationId xmlns:a16="http://schemas.microsoft.com/office/drawing/2014/main" id="{DF4F362F-B6AF-4233-A307-5F02BC3BCA4E}"/>
                  </a:ext>
                </a:extLst>
              </p:cNvPr>
              <p:cNvSpPr/>
              <p:nvPr/>
            </p:nvSpPr>
            <p:spPr>
              <a:xfrm>
                <a:off x="451291" y="399388"/>
                <a:ext cx="3920292" cy="3920290"/>
              </a:xfrm>
              <a:prstGeom prst="donut">
                <a:avLst>
                  <a:gd name="adj" fmla="val 1266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51" name="Group 6">
                <a:extLst>
                  <a:ext uri="{FF2B5EF4-FFF2-40B4-BE49-F238E27FC236}">
                    <a16:creationId xmlns:a16="http://schemas.microsoft.com/office/drawing/2014/main" id="{F2DC7060-EAC8-4996-9437-D57E295C40FA}"/>
                  </a:ext>
                </a:extLst>
              </p:cNvPr>
              <p:cNvGrpSpPr/>
              <p:nvPr/>
            </p:nvGrpSpPr>
            <p:grpSpPr>
              <a:xfrm rot="300000">
                <a:off x="2294513" y="223054"/>
                <a:ext cx="233848" cy="4272958"/>
                <a:chOff x="4733014" y="1157550"/>
                <a:chExt cx="233848" cy="4272958"/>
              </a:xfrm>
              <a:grpFill/>
            </p:grpSpPr>
            <p:sp>
              <p:nvSpPr>
                <p:cNvPr id="58" name="Isosceles Triangle 13">
                  <a:extLst>
                    <a:ext uri="{FF2B5EF4-FFF2-40B4-BE49-F238E27FC236}">
                      <a16:creationId xmlns:a16="http://schemas.microsoft.com/office/drawing/2014/main" id="{BCE73FA8-DCB7-4018-9A51-9C2BAC44AD45}"/>
                    </a:ext>
                  </a:extLst>
                </p:cNvPr>
                <p:cNvSpPr/>
                <p:nvPr/>
              </p:nvSpPr>
              <p:spPr>
                <a:xfrm rot="10800000">
                  <a:off x="4733014" y="1157550"/>
                  <a:ext cx="233848" cy="1145513"/>
                </a:xfrm>
                <a:prstGeom prst="triangl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9" name="Isosceles Triangle 14">
                  <a:extLst>
                    <a:ext uri="{FF2B5EF4-FFF2-40B4-BE49-F238E27FC236}">
                      <a16:creationId xmlns:a16="http://schemas.microsoft.com/office/drawing/2014/main" id="{9C671C6D-E299-4D97-B85A-268D2DAE568D}"/>
                    </a:ext>
                  </a:extLst>
                </p:cNvPr>
                <p:cNvSpPr/>
                <p:nvPr/>
              </p:nvSpPr>
              <p:spPr>
                <a:xfrm>
                  <a:off x="4733014" y="4284995"/>
                  <a:ext cx="233848" cy="1145513"/>
                </a:xfrm>
                <a:prstGeom prst="triangl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52" name="Group 7">
                <a:extLst>
                  <a:ext uri="{FF2B5EF4-FFF2-40B4-BE49-F238E27FC236}">
                    <a16:creationId xmlns:a16="http://schemas.microsoft.com/office/drawing/2014/main" id="{35ACAB67-D51B-491A-A751-33AF8EB4F74E}"/>
                  </a:ext>
                </a:extLst>
              </p:cNvPr>
              <p:cNvGrpSpPr/>
              <p:nvPr/>
            </p:nvGrpSpPr>
            <p:grpSpPr>
              <a:xfrm rot="4225625">
                <a:off x="2294513" y="223054"/>
                <a:ext cx="233848" cy="4272958"/>
                <a:chOff x="4733014" y="1157550"/>
                <a:chExt cx="233848" cy="4272958"/>
              </a:xfrm>
              <a:grpFill/>
            </p:grpSpPr>
            <p:sp>
              <p:nvSpPr>
                <p:cNvPr id="56" name="Isosceles Triangle 11">
                  <a:extLst>
                    <a:ext uri="{FF2B5EF4-FFF2-40B4-BE49-F238E27FC236}">
                      <a16:creationId xmlns:a16="http://schemas.microsoft.com/office/drawing/2014/main" id="{1EE58AB3-CC23-41CB-931C-0433BCA6AD71}"/>
                    </a:ext>
                  </a:extLst>
                </p:cNvPr>
                <p:cNvSpPr/>
                <p:nvPr/>
              </p:nvSpPr>
              <p:spPr>
                <a:xfrm rot="10800000">
                  <a:off x="4733014" y="1157550"/>
                  <a:ext cx="233848" cy="1145513"/>
                </a:xfrm>
                <a:prstGeom prst="triangl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7" name="Isosceles Triangle 12">
                  <a:extLst>
                    <a:ext uri="{FF2B5EF4-FFF2-40B4-BE49-F238E27FC236}">
                      <a16:creationId xmlns:a16="http://schemas.microsoft.com/office/drawing/2014/main" id="{C2E2CBD6-5F4A-4760-BF13-59CFE8263A24}"/>
                    </a:ext>
                  </a:extLst>
                </p:cNvPr>
                <p:cNvSpPr/>
                <p:nvPr/>
              </p:nvSpPr>
              <p:spPr>
                <a:xfrm>
                  <a:off x="4733014" y="4284995"/>
                  <a:ext cx="233848" cy="1145513"/>
                </a:xfrm>
                <a:prstGeom prst="triangl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53" name="Group 8">
                <a:extLst>
                  <a:ext uri="{FF2B5EF4-FFF2-40B4-BE49-F238E27FC236}">
                    <a16:creationId xmlns:a16="http://schemas.microsoft.com/office/drawing/2014/main" id="{3738D6B0-9973-40FA-A986-F69364998F97}"/>
                  </a:ext>
                </a:extLst>
              </p:cNvPr>
              <p:cNvGrpSpPr/>
              <p:nvPr/>
            </p:nvGrpSpPr>
            <p:grpSpPr>
              <a:xfrm rot="18600000">
                <a:off x="2294513" y="223054"/>
                <a:ext cx="233848" cy="4272958"/>
                <a:chOff x="4733014" y="1157550"/>
                <a:chExt cx="233848" cy="4272958"/>
              </a:xfrm>
              <a:grpFill/>
            </p:grpSpPr>
            <p:sp>
              <p:nvSpPr>
                <p:cNvPr id="54" name="Isosceles Triangle 9">
                  <a:extLst>
                    <a:ext uri="{FF2B5EF4-FFF2-40B4-BE49-F238E27FC236}">
                      <a16:creationId xmlns:a16="http://schemas.microsoft.com/office/drawing/2014/main" id="{8CCA0178-84D3-4D00-B100-8B8647A9827C}"/>
                    </a:ext>
                  </a:extLst>
                </p:cNvPr>
                <p:cNvSpPr/>
                <p:nvPr/>
              </p:nvSpPr>
              <p:spPr>
                <a:xfrm rot="10800000">
                  <a:off x="4733014" y="1157550"/>
                  <a:ext cx="233848" cy="1145513"/>
                </a:xfrm>
                <a:prstGeom prst="triangl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5" name="Isosceles Triangle 10">
                  <a:extLst>
                    <a:ext uri="{FF2B5EF4-FFF2-40B4-BE49-F238E27FC236}">
                      <a16:creationId xmlns:a16="http://schemas.microsoft.com/office/drawing/2014/main" id="{A6BFCF70-C5DB-4226-94F1-220CD9CC2587}"/>
                    </a:ext>
                  </a:extLst>
                </p:cNvPr>
                <p:cNvSpPr/>
                <p:nvPr/>
              </p:nvSpPr>
              <p:spPr>
                <a:xfrm>
                  <a:off x="4733014" y="4284995"/>
                  <a:ext cx="233848" cy="1145513"/>
                </a:xfrm>
                <a:prstGeom prst="triangle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8F2C8694-04E9-444B-B6FC-02716A178845}"/>
                </a:ext>
              </a:extLst>
            </p:cNvPr>
            <p:cNvGrpSpPr/>
            <p:nvPr/>
          </p:nvGrpSpPr>
          <p:grpSpPr>
            <a:xfrm>
              <a:off x="8440999" y="1135185"/>
              <a:ext cx="3728263" cy="3719087"/>
              <a:chOff x="4231104" y="2096562"/>
              <a:chExt cx="3728263" cy="3719087"/>
            </a:xfrm>
          </p:grpSpPr>
          <p:sp>
            <p:nvSpPr>
              <p:cNvPr id="61" name="Freeform: Shape 39">
                <a:extLst>
                  <a:ext uri="{FF2B5EF4-FFF2-40B4-BE49-F238E27FC236}">
                    <a16:creationId xmlns:a16="http://schemas.microsoft.com/office/drawing/2014/main" id="{91280D98-16C0-4BBF-99E7-D86DB04B263E}"/>
                  </a:ext>
                </a:extLst>
              </p:cNvPr>
              <p:cNvSpPr/>
              <p:nvPr/>
            </p:nvSpPr>
            <p:spPr>
              <a:xfrm>
                <a:off x="4231104" y="3125311"/>
                <a:ext cx="1864895" cy="2690338"/>
              </a:xfrm>
              <a:custGeom>
                <a:avLst/>
                <a:gdLst>
                  <a:gd name="connsiteX0" fmla="*/ 1994350 w 1994350"/>
                  <a:gd name="connsiteY0" fmla="*/ 884380 h 2877095"/>
                  <a:gd name="connsiteX1" fmla="*/ 1118144 w 1994350"/>
                  <a:gd name="connsiteY1" fmla="*/ 2888538 h 2877095"/>
                  <a:gd name="connsiteX2" fmla="*/ 1467972 w 1994350"/>
                  <a:gd name="connsiteY2" fmla="*/ 1183532 h 2877095"/>
                  <a:gd name="connsiteX3" fmla="*/ 1396045 w 1994350"/>
                  <a:gd name="connsiteY3" fmla="*/ 998810 h 2877095"/>
                  <a:gd name="connsiteX4" fmla="*/ 0 w 1994350"/>
                  <a:gd name="connsiteY4" fmla="*/ 0 h 2877095"/>
                  <a:gd name="connsiteX5" fmla="*/ 1994350 w 1994350"/>
                  <a:gd name="connsiteY5" fmla="*/ 884380 h 287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4350" h="2877095">
                    <a:moveTo>
                      <a:pt x="1994350" y="884380"/>
                    </a:moveTo>
                    <a:cubicBezTo>
                      <a:pt x="1765490" y="1420566"/>
                      <a:pt x="1245651" y="2615541"/>
                      <a:pt x="1118144" y="2888538"/>
                    </a:cubicBezTo>
                    <a:cubicBezTo>
                      <a:pt x="1173724" y="2599194"/>
                      <a:pt x="1399314" y="1525187"/>
                      <a:pt x="1467972" y="1183532"/>
                    </a:cubicBezTo>
                    <a:cubicBezTo>
                      <a:pt x="1492493" y="1080545"/>
                      <a:pt x="1484320" y="1059294"/>
                      <a:pt x="1396045" y="998810"/>
                    </a:cubicBezTo>
                    <a:cubicBezTo>
                      <a:pt x="1147569" y="830434"/>
                      <a:pt x="212513" y="152028"/>
                      <a:pt x="0" y="0"/>
                    </a:cubicBezTo>
                    <a:cubicBezTo>
                      <a:pt x="232129" y="85005"/>
                      <a:pt x="1476146" y="657155"/>
                      <a:pt x="1994350" y="884380"/>
                    </a:cubicBezTo>
                    <a:close/>
                  </a:path>
                </a:pathLst>
              </a:custGeom>
              <a:solidFill>
                <a:srgbClr val="57A7BD">
                  <a:lumMod val="75000"/>
                </a:srgbClr>
              </a:solidFill>
              <a:ln w="163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2" name="Freeform: Shape 40">
                <a:extLst>
                  <a:ext uri="{FF2B5EF4-FFF2-40B4-BE49-F238E27FC236}">
                    <a16:creationId xmlns:a16="http://schemas.microsoft.com/office/drawing/2014/main" id="{4565369E-65D3-484C-83BD-BABFD7BFA403}"/>
                  </a:ext>
                </a:extLst>
              </p:cNvPr>
              <p:cNvSpPr/>
              <p:nvPr/>
            </p:nvSpPr>
            <p:spPr>
              <a:xfrm>
                <a:off x="5285840" y="3943230"/>
                <a:ext cx="2673527" cy="1870891"/>
              </a:xfrm>
              <a:custGeom>
                <a:avLst/>
                <a:gdLst>
                  <a:gd name="connsiteX0" fmla="*/ 868033 w 2844400"/>
                  <a:gd name="connsiteY0" fmla="*/ 0 h 1978002"/>
                  <a:gd name="connsiteX1" fmla="*/ 2859113 w 2844400"/>
                  <a:gd name="connsiteY1" fmla="*/ 905631 h 1978002"/>
                  <a:gd name="connsiteX2" fmla="*/ 1159012 w 2844400"/>
                  <a:gd name="connsiteY2" fmla="*/ 531282 h 1978002"/>
                  <a:gd name="connsiteX3" fmla="*/ 974289 w 2844400"/>
                  <a:gd name="connsiteY3" fmla="*/ 599940 h 1978002"/>
                  <a:gd name="connsiteX4" fmla="*/ 0 w 2844400"/>
                  <a:gd name="connsiteY4" fmla="*/ 1991081 h 1978002"/>
                  <a:gd name="connsiteX5" fmla="*/ 868033 w 2844400"/>
                  <a:gd name="connsiteY5" fmla="*/ 0 h 1978002"/>
                  <a:gd name="connsiteX0" fmla="*/ 858351 w 2859113"/>
                  <a:gd name="connsiteY0" fmla="*/ 0 h 1981400"/>
                  <a:gd name="connsiteX1" fmla="*/ 2859113 w 2859113"/>
                  <a:gd name="connsiteY1" fmla="*/ 895950 h 1981400"/>
                  <a:gd name="connsiteX2" fmla="*/ 1159012 w 2859113"/>
                  <a:gd name="connsiteY2" fmla="*/ 521601 h 1981400"/>
                  <a:gd name="connsiteX3" fmla="*/ 974289 w 2859113"/>
                  <a:gd name="connsiteY3" fmla="*/ 590259 h 1981400"/>
                  <a:gd name="connsiteX4" fmla="*/ 0 w 2859113"/>
                  <a:gd name="connsiteY4" fmla="*/ 1981400 h 1981400"/>
                  <a:gd name="connsiteX5" fmla="*/ 858351 w 2859113"/>
                  <a:gd name="connsiteY5" fmla="*/ 0 h 1981400"/>
                  <a:gd name="connsiteX0" fmla="*/ 848669 w 2859113"/>
                  <a:gd name="connsiteY0" fmla="*/ 0 h 2000764"/>
                  <a:gd name="connsiteX1" fmla="*/ 2859113 w 2859113"/>
                  <a:gd name="connsiteY1" fmla="*/ 915314 h 2000764"/>
                  <a:gd name="connsiteX2" fmla="*/ 1159012 w 2859113"/>
                  <a:gd name="connsiteY2" fmla="*/ 540965 h 2000764"/>
                  <a:gd name="connsiteX3" fmla="*/ 974289 w 2859113"/>
                  <a:gd name="connsiteY3" fmla="*/ 609623 h 2000764"/>
                  <a:gd name="connsiteX4" fmla="*/ 0 w 2859113"/>
                  <a:gd name="connsiteY4" fmla="*/ 2000764 h 2000764"/>
                  <a:gd name="connsiteX5" fmla="*/ 848669 w 2859113"/>
                  <a:gd name="connsiteY5" fmla="*/ 0 h 2000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9113" h="2000764">
                    <a:moveTo>
                      <a:pt x="848669" y="0"/>
                    </a:moveTo>
                    <a:lnTo>
                      <a:pt x="2859113" y="915314"/>
                    </a:lnTo>
                    <a:cubicBezTo>
                      <a:pt x="2569769" y="854830"/>
                      <a:pt x="1500667" y="614527"/>
                      <a:pt x="1159012" y="540965"/>
                    </a:cubicBezTo>
                    <a:cubicBezTo>
                      <a:pt x="1056025" y="516444"/>
                      <a:pt x="1034773" y="522983"/>
                      <a:pt x="974289" y="609623"/>
                    </a:cubicBezTo>
                    <a:cubicBezTo>
                      <a:pt x="801009" y="854830"/>
                      <a:pt x="153663" y="1789886"/>
                      <a:pt x="0" y="2000764"/>
                    </a:cubicBezTo>
                    <a:cubicBezTo>
                      <a:pt x="88275" y="1770269"/>
                      <a:pt x="613270" y="513300"/>
                      <a:pt x="848669" y="0"/>
                    </a:cubicBezTo>
                    <a:close/>
                  </a:path>
                </a:pathLst>
              </a:custGeom>
              <a:solidFill>
                <a:srgbClr val="69B6CC">
                  <a:lumMod val="60000"/>
                  <a:lumOff val="40000"/>
                </a:srgbClr>
              </a:solidFill>
              <a:ln w="163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3" name="Freeform: Shape 41">
                <a:extLst>
                  <a:ext uri="{FF2B5EF4-FFF2-40B4-BE49-F238E27FC236}">
                    <a16:creationId xmlns:a16="http://schemas.microsoft.com/office/drawing/2014/main" id="{F457AA64-DFAE-4D5E-8F5F-717B2A2B7F4A}"/>
                  </a:ext>
                </a:extLst>
              </p:cNvPr>
              <p:cNvSpPr/>
              <p:nvPr/>
            </p:nvSpPr>
            <p:spPr>
              <a:xfrm>
                <a:off x="6094471" y="2096562"/>
                <a:ext cx="1834324" cy="2690338"/>
              </a:xfrm>
              <a:custGeom>
                <a:avLst/>
                <a:gdLst>
                  <a:gd name="connsiteX0" fmla="*/ 0 w 1961655"/>
                  <a:gd name="connsiteY0" fmla="*/ 2004158 h 2877095"/>
                  <a:gd name="connsiteX1" fmla="*/ 876206 w 1961655"/>
                  <a:gd name="connsiteY1" fmla="*/ 0 h 2877095"/>
                  <a:gd name="connsiteX2" fmla="*/ 526378 w 1961655"/>
                  <a:gd name="connsiteY2" fmla="*/ 1705006 h 2877095"/>
                  <a:gd name="connsiteX3" fmla="*/ 598305 w 1961655"/>
                  <a:gd name="connsiteY3" fmla="*/ 1889728 h 2877095"/>
                  <a:gd name="connsiteX4" fmla="*/ 1978003 w 1961655"/>
                  <a:gd name="connsiteY4" fmla="*/ 2880365 h 2877095"/>
                  <a:gd name="connsiteX5" fmla="*/ 0 w 1961655"/>
                  <a:gd name="connsiteY5" fmla="*/ 2004158 h 287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1655" h="2877095">
                    <a:moveTo>
                      <a:pt x="0" y="2004158"/>
                    </a:moveTo>
                    <a:cubicBezTo>
                      <a:pt x="228860" y="1467972"/>
                      <a:pt x="748699" y="272997"/>
                      <a:pt x="876206" y="0"/>
                    </a:cubicBezTo>
                    <a:cubicBezTo>
                      <a:pt x="820626" y="289344"/>
                      <a:pt x="595036" y="1363351"/>
                      <a:pt x="526378" y="1705006"/>
                    </a:cubicBezTo>
                    <a:cubicBezTo>
                      <a:pt x="501857" y="1807993"/>
                      <a:pt x="510031" y="1829244"/>
                      <a:pt x="598305" y="1889728"/>
                    </a:cubicBezTo>
                    <a:cubicBezTo>
                      <a:pt x="848416" y="2059739"/>
                      <a:pt x="1765490" y="2729971"/>
                      <a:pt x="1978003" y="2880365"/>
                    </a:cubicBezTo>
                    <a:cubicBezTo>
                      <a:pt x="1745874" y="2795360"/>
                      <a:pt x="516569" y="2231384"/>
                      <a:pt x="0" y="2004158"/>
                    </a:cubicBezTo>
                    <a:close/>
                  </a:path>
                </a:pathLst>
              </a:custGeom>
              <a:solidFill>
                <a:srgbClr val="57A7BD"/>
              </a:solidFill>
              <a:ln w="163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4" name="Freeform: Shape 42">
                <a:extLst>
                  <a:ext uri="{FF2B5EF4-FFF2-40B4-BE49-F238E27FC236}">
                    <a16:creationId xmlns:a16="http://schemas.microsoft.com/office/drawing/2014/main" id="{CFDAF6DB-985D-4B85-A745-AF1028BBFC37}"/>
                  </a:ext>
                </a:extLst>
              </p:cNvPr>
              <p:cNvSpPr/>
              <p:nvPr/>
            </p:nvSpPr>
            <p:spPr>
              <a:xfrm>
                <a:off x="4231104" y="2108791"/>
                <a:ext cx="2659769" cy="1849608"/>
              </a:xfrm>
              <a:custGeom>
                <a:avLst/>
                <a:gdLst>
                  <a:gd name="connsiteX0" fmla="*/ 1991081 w 2844400"/>
                  <a:gd name="connsiteY0" fmla="*/ 1992715 h 1978002"/>
                  <a:gd name="connsiteX1" fmla="*/ 0 w 2844400"/>
                  <a:gd name="connsiteY1" fmla="*/ 1087084 h 1978002"/>
                  <a:gd name="connsiteX2" fmla="*/ 1700102 w 2844400"/>
                  <a:gd name="connsiteY2" fmla="*/ 1461434 h 1978002"/>
                  <a:gd name="connsiteX3" fmla="*/ 1884824 w 2844400"/>
                  <a:gd name="connsiteY3" fmla="*/ 1392776 h 1978002"/>
                  <a:gd name="connsiteX4" fmla="*/ 2859113 w 2844400"/>
                  <a:gd name="connsiteY4" fmla="*/ 0 h 1978002"/>
                  <a:gd name="connsiteX5" fmla="*/ 1991081 w 2844400"/>
                  <a:gd name="connsiteY5" fmla="*/ 1992715 h 197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44400" h="1978002">
                    <a:moveTo>
                      <a:pt x="1991081" y="1992715"/>
                    </a:moveTo>
                    <a:cubicBezTo>
                      <a:pt x="1459799" y="1755682"/>
                      <a:pt x="271362" y="1219496"/>
                      <a:pt x="0" y="1087084"/>
                    </a:cubicBezTo>
                    <a:cubicBezTo>
                      <a:pt x="289344" y="1147569"/>
                      <a:pt x="1358447" y="1387871"/>
                      <a:pt x="1700102" y="1461434"/>
                    </a:cubicBezTo>
                    <a:cubicBezTo>
                      <a:pt x="1803089" y="1485954"/>
                      <a:pt x="1824340" y="1479415"/>
                      <a:pt x="1884824" y="1392776"/>
                    </a:cubicBezTo>
                    <a:cubicBezTo>
                      <a:pt x="2058104" y="1145934"/>
                      <a:pt x="2703816" y="210878"/>
                      <a:pt x="2859113" y="0"/>
                    </a:cubicBezTo>
                    <a:cubicBezTo>
                      <a:pt x="2770839" y="230495"/>
                      <a:pt x="2226479" y="1477781"/>
                      <a:pt x="1991081" y="1992715"/>
                    </a:cubicBezTo>
                    <a:close/>
                  </a:path>
                </a:pathLst>
              </a:custGeom>
              <a:solidFill>
                <a:srgbClr val="69B6CC"/>
              </a:solidFill>
              <a:ln w="163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70" name="Group 46">
            <a:extLst>
              <a:ext uri="{FF2B5EF4-FFF2-40B4-BE49-F238E27FC236}">
                <a16:creationId xmlns:a16="http://schemas.microsoft.com/office/drawing/2014/main" id="{340622A5-7CB3-4147-86D4-0E2EF2673AA7}"/>
              </a:ext>
            </a:extLst>
          </p:cNvPr>
          <p:cNvGrpSpPr/>
          <p:nvPr/>
        </p:nvGrpSpPr>
        <p:grpSpPr>
          <a:xfrm>
            <a:off x="1215342" y="1747288"/>
            <a:ext cx="2549655" cy="1235088"/>
            <a:chOff x="942364" y="1747288"/>
            <a:chExt cx="2822633" cy="1235088"/>
          </a:xfrm>
        </p:grpSpPr>
        <p:grpSp>
          <p:nvGrpSpPr>
            <p:cNvPr id="71" name="Group 29">
              <a:extLst>
                <a:ext uri="{FF2B5EF4-FFF2-40B4-BE49-F238E27FC236}">
                  <a16:creationId xmlns:a16="http://schemas.microsoft.com/office/drawing/2014/main" id="{96557DD6-4EB9-459D-8AC3-9CE7E4C59E84}"/>
                </a:ext>
              </a:extLst>
            </p:cNvPr>
            <p:cNvGrpSpPr/>
            <p:nvPr/>
          </p:nvGrpSpPr>
          <p:grpSpPr>
            <a:xfrm>
              <a:off x="955603" y="1747288"/>
              <a:ext cx="2809394" cy="1235088"/>
              <a:chOff x="-499931" y="1060197"/>
              <a:chExt cx="3859356" cy="1235088"/>
            </a:xfrm>
          </p:grpSpPr>
          <p:sp>
            <p:nvSpPr>
              <p:cNvPr id="73" name="TextBox 30">
                <a:extLst>
                  <a:ext uri="{FF2B5EF4-FFF2-40B4-BE49-F238E27FC236}">
                    <a16:creationId xmlns:a16="http://schemas.microsoft.com/office/drawing/2014/main" id="{0DF7E422-6A2B-4667-B667-B1203488805A}"/>
                  </a:ext>
                </a:extLst>
              </p:cNvPr>
              <p:cNvSpPr txBox="1"/>
              <p:nvPr/>
            </p:nvSpPr>
            <p:spPr>
              <a:xfrm>
                <a:off x="-499931" y="1060197"/>
                <a:ext cx="3859356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ko-KR" sz="1600" b="1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itchFamily="34" charset="0"/>
                  </a:rPr>
                  <a:t>Utilité</a:t>
                </a:r>
              </a:p>
            </p:txBody>
          </p:sp>
          <p:sp>
            <p:nvSpPr>
              <p:cNvPr id="74" name="TextBox 31">
                <a:extLst>
                  <a:ext uri="{FF2B5EF4-FFF2-40B4-BE49-F238E27FC236}">
                    <a16:creationId xmlns:a16="http://schemas.microsoft.com/office/drawing/2014/main" id="{47FC9B86-165B-4259-81D2-CD23DA349F17}"/>
                  </a:ext>
                </a:extLst>
              </p:cNvPr>
              <p:cNvSpPr txBox="1"/>
              <p:nvPr/>
            </p:nvSpPr>
            <p:spPr>
              <a:xfrm>
                <a:off x="-499931" y="1464288"/>
                <a:ext cx="38453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ko-KR" sz="16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Projet concret de A à Z pour une véritable utilisation</a:t>
                </a:r>
              </a:p>
            </p:txBody>
          </p:sp>
        </p:grpSp>
        <p:cxnSp>
          <p:nvCxnSpPr>
            <p:cNvPr id="72" name="Straight Connector 44">
              <a:extLst>
                <a:ext uri="{FF2B5EF4-FFF2-40B4-BE49-F238E27FC236}">
                  <a16:creationId xmlns:a16="http://schemas.microsoft.com/office/drawing/2014/main" id="{91F0D453-AA0E-4260-9952-99D1B10D51F8}"/>
                </a:ext>
              </a:extLst>
            </p:cNvPr>
            <p:cNvCxnSpPr>
              <a:cxnSpLocks/>
            </p:cNvCxnSpPr>
            <p:nvPr/>
          </p:nvCxnSpPr>
          <p:spPr>
            <a:xfrm>
              <a:off x="942364" y="2101337"/>
              <a:ext cx="2774406" cy="0"/>
            </a:xfrm>
            <a:prstGeom prst="line">
              <a:avLst/>
            </a:prstGeom>
            <a:noFill/>
            <a:ln w="19050" cap="flat" cmpd="sng" algn="ctr">
              <a:solidFill>
                <a:srgbClr val="57A7BD"/>
              </a:solidFill>
              <a:prstDash val="sysDash"/>
              <a:miter lim="800000"/>
              <a:headEnd type="oval"/>
              <a:tailEnd type="oval"/>
            </a:ln>
            <a:effectLst/>
          </p:spPr>
        </p:cxnSp>
      </p:grpSp>
      <p:sp>
        <p:nvSpPr>
          <p:cNvPr id="80" name="ZoneTexte 79">
            <a:extLst>
              <a:ext uri="{FF2B5EF4-FFF2-40B4-BE49-F238E27FC236}">
                <a16:creationId xmlns:a16="http://schemas.microsoft.com/office/drawing/2014/main" id="{863E5494-F1BB-4B8E-AE8B-551E0CBA4E65}"/>
              </a:ext>
            </a:extLst>
          </p:cNvPr>
          <p:cNvSpPr txBox="1"/>
          <p:nvPr/>
        </p:nvSpPr>
        <p:spPr>
          <a:xfrm>
            <a:off x="3268954" y="373946"/>
            <a:ext cx="5654090" cy="707886"/>
          </a:xfrm>
          <a:prstGeom prst="rect">
            <a:avLst/>
          </a:prstGeom>
          <a:solidFill>
            <a:srgbClr val="4EC0B6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+mj-lt"/>
              </a:rPr>
              <a:t>Nos ressentis</a:t>
            </a:r>
          </a:p>
        </p:txBody>
      </p:sp>
      <p:grpSp>
        <p:nvGrpSpPr>
          <p:cNvPr id="27" name="Group 46">
            <a:extLst>
              <a:ext uri="{FF2B5EF4-FFF2-40B4-BE49-F238E27FC236}">
                <a16:creationId xmlns:a16="http://schemas.microsoft.com/office/drawing/2014/main" id="{0EAB2DDA-2FC3-4657-904E-B3BB14CE3F51}"/>
              </a:ext>
            </a:extLst>
          </p:cNvPr>
          <p:cNvGrpSpPr/>
          <p:nvPr/>
        </p:nvGrpSpPr>
        <p:grpSpPr>
          <a:xfrm>
            <a:off x="788710" y="3990152"/>
            <a:ext cx="3103433" cy="1481309"/>
            <a:chOff x="942364" y="1747288"/>
            <a:chExt cx="2822633" cy="1481309"/>
          </a:xfrm>
        </p:grpSpPr>
        <p:grpSp>
          <p:nvGrpSpPr>
            <p:cNvPr id="28" name="Group 29">
              <a:extLst>
                <a:ext uri="{FF2B5EF4-FFF2-40B4-BE49-F238E27FC236}">
                  <a16:creationId xmlns:a16="http://schemas.microsoft.com/office/drawing/2014/main" id="{4E56A613-3E3C-4B8B-A9AB-E7D5D6B7CCAC}"/>
                </a:ext>
              </a:extLst>
            </p:cNvPr>
            <p:cNvGrpSpPr/>
            <p:nvPr/>
          </p:nvGrpSpPr>
          <p:grpSpPr>
            <a:xfrm>
              <a:off x="955603" y="1747288"/>
              <a:ext cx="2809394" cy="1481309"/>
              <a:chOff x="-499931" y="1060197"/>
              <a:chExt cx="3859356" cy="1481309"/>
            </a:xfrm>
          </p:grpSpPr>
          <p:sp>
            <p:nvSpPr>
              <p:cNvPr id="30" name="TextBox 30">
                <a:extLst>
                  <a:ext uri="{FF2B5EF4-FFF2-40B4-BE49-F238E27FC236}">
                    <a16:creationId xmlns:a16="http://schemas.microsoft.com/office/drawing/2014/main" id="{53E1AF52-CCED-4A01-9CBC-27684FA15231}"/>
                  </a:ext>
                </a:extLst>
              </p:cNvPr>
              <p:cNvSpPr txBox="1"/>
              <p:nvPr/>
            </p:nvSpPr>
            <p:spPr>
              <a:xfrm>
                <a:off x="-499931" y="1060197"/>
                <a:ext cx="3859356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ko-KR" sz="1600" b="1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itchFamily="34" charset="0"/>
                  </a:rPr>
                  <a:t>Aspects</a:t>
                </a:r>
              </a:p>
            </p:txBody>
          </p:sp>
          <p:sp>
            <p:nvSpPr>
              <p:cNvPr id="31" name="TextBox 31">
                <a:extLst>
                  <a:ext uri="{FF2B5EF4-FFF2-40B4-BE49-F238E27FC236}">
                    <a16:creationId xmlns:a16="http://schemas.microsoft.com/office/drawing/2014/main" id="{710E343F-CBD6-4E73-9C1E-ED1B68410E77}"/>
                  </a:ext>
                </a:extLst>
              </p:cNvPr>
              <p:cNvSpPr txBox="1"/>
              <p:nvPr/>
            </p:nvSpPr>
            <p:spPr>
              <a:xfrm>
                <a:off x="-499931" y="1464288"/>
                <a:ext cx="384532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altLang="ko-KR" sz="1600" kern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anose="020B0604020202020204" pitchFamily="34" charset="0"/>
                  </a:rPr>
                  <a:t>Réflexion sur les </a:t>
                </a:r>
                <a:r>
                  <a:rPr kumimoji="0" lang="fr-FR" altLang="ko-KR" sz="16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user interface (UI) et </a:t>
                </a:r>
                <a:r>
                  <a:rPr kumimoji="0" lang="fr-FR" altLang="ko-KR" sz="1600" b="0" i="0" u="none" strike="noStrike" kern="0" cap="none" spc="0" normalizeH="0" baseline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experience</a:t>
                </a:r>
                <a:r>
                  <a:rPr kumimoji="0" lang="fr-FR" altLang="ko-KR" sz="16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(UX), avec discussion client pour faire évoluer le projet</a:t>
                </a:r>
              </a:p>
            </p:txBody>
          </p:sp>
        </p:grpSp>
        <p:cxnSp>
          <p:nvCxnSpPr>
            <p:cNvPr id="29" name="Straight Connector 44">
              <a:extLst>
                <a:ext uri="{FF2B5EF4-FFF2-40B4-BE49-F238E27FC236}">
                  <a16:creationId xmlns:a16="http://schemas.microsoft.com/office/drawing/2014/main" id="{DD00ADC2-2DE7-47A1-B8EE-35BD96520277}"/>
                </a:ext>
              </a:extLst>
            </p:cNvPr>
            <p:cNvCxnSpPr>
              <a:cxnSpLocks/>
            </p:cNvCxnSpPr>
            <p:nvPr/>
          </p:nvCxnSpPr>
          <p:spPr>
            <a:xfrm>
              <a:off x="942364" y="2101337"/>
              <a:ext cx="2774406" cy="0"/>
            </a:xfrm>
            <a:prstGeom prst="line">
              <a:avLst/>
            </a:prstGeom>
            <a:noFill/>
            <a:ln w="19050" cap="flat" cmpd="sng" algn="ctr">
              <a:solidFill>
                <a:srgbClr val="57A7BD"/>
              </a:solidFill>
              <a:prstDash val="sysDash"/>
              <a:miter lim="800000"/>
              <a:headEnd type="oval"/>
              <a:tailEnd type="oval"/>
            </a:ln>
            <a:effectLst/>
          </p:spPr>
        </p:cxnSp>
      </p:grpSp>
      <p:grpSp>
        <p:nvGrpSpPr>
          <p:cNvPr id="34" name="Group 46">
            <a:extLst>
              <a:ext uri="{FF2B5EF4-FFF2-40B4-BE49-F238E27FC236}">
                <a16:creationId xmlns:a16="http://schemas.microsoft.com/office/drawing/2014/main" id="{12F42C6F-BFB3-4819-906B-EFA747120FAF}"/>
              </a:ext>
            </a:extLst>
          </p:cNvPr>
          <p:cNvGrpSpPr/>
          <p:nvPr/>
        </p:nvGrpSpPr>
        <p:grpSpPr>
          <a:xfrm>
            <a:off x="8402929" y="2054840"/>
            <a:ext cx="2708892" cy="1235088"/>
            <a:chOff x="942364" y="1747288"/>
            <a:chExt cx="2822633" cy="1235088"/>
          </a:xfrm>
        </p:grpSpPr>
        <p:grpSp>
          <p:nvGrpSpPr>
            <p:cNvPr id="35" name="Group 29">
              <a:extLst>
                <a:ext uri="{FF2B5EF4-FFF2-40B4-BE49-F238E27FC236}">
                  <a16:creationId xmlns:a16="http://schemas.microsoft.com/office/drawing/2014/main" id="{B788949F-F492-4D76-9EB8-CB37D133E794}"/>
                </a:ext>
              </a:extLst>
            </p:cNvPr>
            <p:cNvGrpSpPr/>
            <p:nvPr/>
          </p:nvGrpSpPr>
          <p:grpSpPr>
            <a:xfrm>
              <a:off x="955603" y="1747288"/>
              <a:ext cx="2809394" cy="1235088"/>
              <a:chOff x="-499931" y="1060197"/>
              <a:chExt cx="3859356" cy="1235088"/>
            </a:xfrm>
          </p:grpSpPr>
          <p:sp>
            <p:nvSpPr>
              <p:cNvPr id="37" name="TextBox 30">
                <a:extLst>
                  <a:ext uri="{FF2B5EF4-FFF2-40B4-BE49-F238E27FC236}">
                    <a16:creationId xmlns:a16="http://schemas.microsoft.com/office/drawing/2014/main" id="{80B6282C-6960-4A95-857E-F4BB5191C1A2}"/>
                  </a:ext>
                </a:extLst>
              </p:cNvPr>
              <p:cNvSpPr txBox="1"/>
              <p:nvPr/>
            </p:nvSpPr>
            <p:spPr>
              <a:xfrm>
                <a:off x="-499931" y="1060197"/>
                <a:ext cx="3859356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ko-KR" sz="1600" b="1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itchFamily="34" charset="0"/>
                  </a:rPr>
                  <a:t>Pair-</a:t>
                </a:r>
                <a:r>
                  <a:rPr kumimoji="0" lang="fr-FR" altLang="ko-KR" sz="1600" b="1" i="0" u="none" strike="noStrike" kern="0" cap="none" spc="0" normalizeH="0" baseline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itchFamily="34" charset="0"/>
                  </a:rPr>
                  <a:t>programming</a:t>
                </a:r>
                <a:endParaRPr kumimoji="0" lang="fr-FR" altLang="ko-KR" sz="1600" b="1" i="0" u="none" strike="noStrike" kern="0" cap="none" spc="0" normalizeH="0" baseline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38" name="TextBox 31">
                <a:extLst>
                  <a:ext uri="{FF2B5EF4-FFF2-40B4-BE49-F238E27FC236}">
                    <a16:creationId xmlns:a16="http://schemas.microsoft.com/office/drawing/2014/main" id="{1CE785B1-7B1C-4B3B-AC73-30450D94FFC6}"/>
                  </a:ext>
                </a:extLst>
              </p:cNvPr>
              <p:cNvSpPr txBox="1"/>
              <p:nvPr/>
            </p:nvSpPr>
            <p:spPr>
              <a:xfrm>
                <a:off x="-499931" y="1464288"/>
                <a:ext cx="38453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ko-KR" sz="16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Bonne entente et coopération suscitant de l’envie et de l’investissement</a:t>
                </a:r>
              </a:p>
            </p:txBody>
          </p:sp>
        </p:grpSp>
        <p:cxnSp>
          <p:nvCxnSpPr>
            <p:cNvPr id="36" name="Straight Connector 44">
              <a:extLst>
                <a:ext uri="{FF2B5EF4-FFF2-40B4-BE49-F238E27FC236}">
                  <a16:creationId xmlns:a16="http://schemas.microsoft.com/office/drawing/2014/main" id="{ED3F3001-59A8-4B26-BE16-9D60A72B3D96}"/>
                </a:ext>
              </a:extLst>
            </p:cNvPr>
            <p:cNvCxnSpPr>
              <a:cxnSpLocks/>
            </p:cNvCxnSpPr>
            <p:nvPr/>
          </p:nvCxnSpPr>
          <p:spPr>
            <a:xfrm>
              <a:off x="942364" y="2101337"/>
              <a:ext cx="2774406" cy="0"/>
            </a:xfrm>
            <a:prstGeom prst="line">
              <a:avLst/>
            </a:prstGeom>
            <a:noFill/>
            <a:ln w="19050" cap="flat" cmpd="sng" algn="ctr">
              <a:solidFill>
                <a:srgbClr val="57A7BD"/>
              </a:solidFill>
              <a:prstDash val="sysDash"/>
              <a:miter lim="800000"/>
              <a:headEnd type="oval"/>
              <a:tailEnd type="oval"/>
            </a:ln>
            <a:effectLst/>
          </p:spPr>
        </p:cxnSp>
      </p:grpSp>
      <p:grpSp>
        <p:nvGrpSpPr>
          <p:cNvPr id="39" name="Group 46">
            <a:extLst>
              <a:ext uri="{FF2B5EF4-FFF2-40B4-BE49-F238E27FC236}">
                <a16:creationId xmlns:a16="http://schemas.microsoft.com/office/drawing/2014/main" id="{CF71C09E-F485-48E0-B9D9-33F46F715C44}"/>
              </a:ext>
            </a:extLst>
          </p:cNvPr>
          <p:cNvGrpSpPr/>
          <p:nvPr/>
        </p:nvGrpSpPr>
        <p:grpSpPr>
          <a:xfrm>
            <a:off x="8311090" y="4328706"/>
            <a:ext cx="2662609" cy="988866"/>
            <a:chOff x="942364" y="1747288"/>
            <a:chExt cx="2822633" cy="988866"/>
          </a:xfrm>
        </p:grpSpPr>
        <p:grpSp>
          <p:nvGrpSpPr>
            <p:cNvPr id="40" name="Group 29">
              <a:extLst>
                <a:ext uri="{FF2B5EF4-FFF2-40B4-BE49-F238E27FC236}">
                  <a16:creationId xmlns:a16="http://schemas.microsoft.com/office/drawing/2014/main" id="{4BBECA7E-B02B-42C8-BE88-3A4D968371EE}"/>
                </a:ext>
              </a:extLst>
            </p:cNvPr>
            <p:cNvGrpSpPr/>
            <p:nvPr/>
          </p:nvGrpSpPr>
          <p:grpSpPr>
            <a:xfrm>
              <a:off x="955603" y="1747288"/>
              <a:ext cx="2809394" cy="988866"/>
              <a:chOff x="-499931" y="1060197"/>
              <a:chExt cx="3859356" cy="988866"/>
            </a:xfrm>
          </p:grpSpPr>
          <p:sp>
            <p:nvSpPr>
              <p:cNvPr id="42" name="TextBox 30">
                <a:extLst>
                  <a:ext uri="{FF2B5EF4-FFF2-40B4-BE49-F238E27FC236}">
                    <a16:creationId xmlns:a16="http://schemas.microsoft.com/office/drawing/2014/main" id="{028D4FFF-6A55-45FA-8105-1EE79DE2C572}"/>
                  </a:ext>
                </a:extLst>
              </p:cNvPr>
              <p:cNvSpPr txBox="1"/>
              <p:nvPr/>
            </p:nvSpPr>
            <p:spPr>
              <a:xfrm>
                <a:off x="-499931" y="1060197"/>
                <a:ext cx="3859356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ko-KR" sz="1600" b="1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itchFamily="34" charset="0"/>
                  </a:rPr>
                  <a:t>Difficulté</a:t>
                </a:r>
              </a:p>
            </p:txBody>
          </p:sp>
          <p:sp>
            <p:nvSpPr>
              <p:cNvPr id="43" name="TextBox 31">
                <a:extLst>
                  <a:ext uri="{FF2B5EF4-FFF2-40B4-BE49-F238E27FC236}">
                    <a16:creationId xmlns:a16="http://schemas.microsoft.com/office/drawing/2014/main" id="{638E00AA-CADA-4C0A-B6F6-8922822B598F}"/>
                  </a:ext>
                </a:extLst>
              </p:cNvPr>
              <p:cNvSpPr txBox="1"/>
              <p:nvPr/>
            </p:nvSpPr>
            <p:spPr>
              <a:xfrm>
                <a:off x="-499931" y="1464288"/>
                <a:ext cx="38453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ko-KR" sz="16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Deux semaines en distanciel déséquilibrées</a:t>
                </a:r>
              </a:p>
            </p:txBody>
          </p:sp>
        </p:grpSp>
        <p:cxnSp>
          <p:nvCxnSpPr>
            <p:cNvPr id="41" name="Straight Connector 44">
              <a:extLst>
                <a:ext uri="{FF2B5EF4-FFF2-40B4-BE49-F238E27FC236}">
                  <a16:creationId xmlns:a16="http://schemas.microsoft.com/office/drawing/2014/main" id="{09E276B0-FB44-401F-B2F7-19675500BA5A}"/>
                </a:ext>
              </a:extLst>
            </p:cNvPr>
            <p:cNvCxnSpPr>
              <a:cxnSpLocks/>
            </p:cNvCxnSpPr>
            <p:nvPr/>
          </p:nvCxnSpPr>
          <p:spPr>
            <a:xfrm>
              <a:off x="942364" y="2101337"/>
              <a:ext cx="2774406" cy="0"/>
            </a:xfrm>
            <a:prstGeom prst="line">
              <a:avLst/>
            </a:prstGeom>
            <a:noFill/>
            <a:ln w="19050" cap="flat" cmpd="sng" algn="ctr">
              <a:solidFill>
                <a:srgbClr val="57A7BD"/>
              </a:solidFill>
              <a:prstDash val="sysDash"/>
              <a:miter lim="800000"/>
              <a:headEnd type="oval"/>
              <a:tailEnd type="oval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0154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2C8543-D2AA-4D14-B18D-2FEF757C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27</a:t>
            </a:fld>
            <a:endParaRPr lang="fr-FR"/>
          </a:p>
        </p:txBody>
      </p:sp>
      <p:grpSp>
        <p:nvGrpSpPr>
          <p:cNvPr id="55" name="Group 2">
            <a:extLst>
              <a:ext uri="{FF2B5EF4-FFF2-40B4-BE49-F238E27FC236}">
                <a16:creationId xmlns:a16="http://schemas.microsoft.com/office/drawing/2014/main" id="{A99516B6-66BA-41E4-9ADF-25A30B230AA1}"/>
              </a:ext>
            </a:extLst>
          </p:cNvPr>
          <p:cNvGrpSpPr/>
          <p:nvPr/>
        </p:nvGrpSpPr>
        <p:grpSpPr>
          <a:xfrm>
            <a:off x="1733008" y="2819793"/>
            <a:ext cx="1152128" cy="1918185"/>
            <a:chOff x="756338" y="2636912"/>
            <a:chExt cx="1152128" cy="1918185"/>
          </a:xfrm>
        </p:grpSpPr>
        <p:grpSp>
          <p:nvGrpSpPr>
            <p:cNvPr id="56" name="Group 3">
              <a:extLst>
                <a:ext uri="{FF2B5EF4-FFF2-40B4-BE49-F238E27FC236}">
                  <a16:creationId xmlns:a16="http://schemas.microsoft.com/office/drawing/2014/main" id="{3D029AE1-0DCB-4262-B0DE-893C8A4A4CDE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A9914458-EFAD-4B87-BD9E-EB60AFCD08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rgbClr val="507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0" name="Rounded Rectangle 49">
                <a:extLst>
                  <a:ext uri="{FF2B5EF4-FFF2-40B4-BE49-F238E27FC236}">
                    <a16:creationId xmlns:a16="http://schemas.microsoft.com/office/drawing/2014/main" id="{F3B95A60-E7BD-4D9E-AFB5-2342E69CC596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Oval 8">
                <a:extLst>
                  <a:ext uri="{FF2B5EF4-FFF2-40B4-BE49-F238E27FC236}">
                    <a16:creationId xmlns:a16="http://schemas.microsoft.com/office/drawing/2014/main" id="{799D4C99-FE05-4CE1-924F-A869F0CF8E09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2" name="Right Triangle 3">
                <a:extLst>
                  <a:ext uri="{FF2B5EF4-FFF2-40B4-BE49-F238E27FC236}">
                    <a16:creationId xmlns:a16="http://schemas.microsoft.com/office/drawing/2014/main" id="{7C206C8F-A225-4907-A02F-1E3B02A53832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rgbClr val="507C89">
                  <a:alpha val="22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57" name="Rounded Rectangle 6">
              <a:extLst>
                <a:ext uri="{FF2B5EF4-FFF2-40B4-BE49-F238E27FC236}">
                  <a16:creationId xmlns:a16="http://schemas.microsoft.com/office/drawing/2014/main" id="{30444540-7EC4-415D-8A04-907C902EE98C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Oval 5">
              <a:extLst>
                <a:ext uri="{FF2B5EF4-FFF2-40B4-BE49-F238E27FC236}">
                  <a16:creationId xmlns:a16="http://schemas.microsoft.com/office/drawing/2014/main" id="{07F3650F-B306-4883-AF1A-F162751879F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3" name="Right Arrow 9">
            <a:extLst>
              <a:ext uri="{FF2B5EF4-FFF2-40B4-BE49-F238E27FC236}">
                <a16:creationId xmlns:a16="http://schemas.microsoft.com/office/drawing/2014/main" id="{90872150-A933-4DF3-93FC-7D666F9153C2}"/>
              </a:ext>
            </a:extLst>
          </p:cNvPr>
          <p:cNvSpPr/>
          <p:nvPr/>
        </p:nvSpPr>
        <p:spPr>
          <a:xfrm>
            <a:off x="3078897" y="3601028"/>
            <a:ext cx="3667963" cy="360040"/>
          </a:xfrm>
          <a:prstGeom prst="rightArrow">
            <a:avLst>
              <a:gd name="adj1" fmla="val 50000"/>
              <a:gd name="adj2" fmla="val 74188"/>
            </a:avLst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7" name="Group 14">
            <a:extLst>
              <a:ext uri="{FF2B5EF4-FFF2-40B4-BE49-F238E27FC236}">
                <a16:creationId xmlns:a16="http://schemas.microsoft.com/office/drawing/2014/main" id="{E670F4D9-DFB1-4C28-8E17-091CF63861AB}"/>
              </a:ext>
            </a:extLst>
          </p:cNvPr>
          <p:cNvGrpSpPr/>
          <p:nvPr/>
        </p:nvGrpSpPr>
        <p:grpSpPr>
          <a:xfrm>
            <a:off x="5682307" y="1878771"/>
            <a:ext cx="2665472" cy="869905"/>
            <a:chOff x="5921826" y="2468986"/>
            <a:chExt cx="2665472" cy="869905"/>
          </a:xfrm>
        </p:grpSpPr>
        <p:sp>
          <p:nvSpPr>
            <p:cNvPr id="68" name="TextBox 15">
              <a:extLst>
                <a:ext uri="{FF2B5EF4-FFF2-40B4-BE49-F238E27FC236}">
                  <a16:creationId xmlns:a16="http://schemas.microsoft.com/office/drawing/2014/main" id="{A7630F86-9A20-400A-BC57-0F0078DFA06D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1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Chercher et appliquer des améliorations algorithmiques et passer les exécutions en arrière plan via le </a:t>
              </a:r>
              <a:r>
                <a:rPr lang="fr-FR" altLang="ko-KR" sz="11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multi-threading</a:t>
              </a:r>
              <a:r>
                <a:rPr lang="fr-FR" altLang="ko-KR" sz="11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.</a:t>
              </a:r>
              <a:endParaRPr lang="fr-FR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DAEFA624-D426-4EAE-B8C8-9DE8E3C27960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Performances</a:t>
              </a:r>
              <a:endParaRPr lang="fr-FR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70" name="Oval 17">
            <a:extLst>
              <a:ext uri="{FF2B5EF4-FFF2-40B4-BE49-F238E27FC236}">
                <a16:creationId xmlns:a16="http://schemas.microsoft.com/office/drawing/2014/main" id="{0F5CA4EC-F063-4B1F-B8EA-136AD0E304B4}"/>
              </a:ext>
            </a:extLst>
          </p:cNvPr>
          <p:cNvSpPr/>
          <p:nvPr/>
        </p:nvSpPr>
        <p:spPr>
          <a:xfrm>
            <a:off x="5022201" y="1962053"/>
            <a:ext cx="534062" cy="534062"/>
          </a:xfrm>
          <a:prstGeom prst="ellipse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ko-KR" sz="27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18">
            <a:extLst>
              <a:ext uri="{FF2B5EF4-FFF2-40B4-BE49-F238E27FC236}">
                <a16:creationId xmlns:a16="http://schemas.microsoft.com/office/drawing/2014/main" id="{C8591F35-9CC4-4BA4-BB70-F40FA6159315}"/>
              </a:ext>
            </a:extLst>
          </p:cNvPr>
          <p:cNvSpPr/>
          <p:nvPr/>
        </p:nvSpPr>
        <p:spPr>
          <a:xfrm>
            <a:off x="5022201" y="5060319"/>
            <a:ext cx="534062" cy="534062"/>
          </a:xfrm>
          <a:prstGeom prst="ellipse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ko-KR" sz="27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Oval 19">
            <a:extLst>
              <a:ext uri="{FF2B5EF4-FFF2-40B4-BE49-F238E27FC236}">
                <a16:creationId xmlns:a16="http://schemas.microsoft.com/office/drawing/2014/main" id="{E3300E0B-93B1-4949-B9B9-03F80F3338DE}"/>
              </a:ext>
            </a:extLst>
          </p:cNvPr>
          <p:cNvSpPr/>
          <p:nvPr/>
        </p:nvSpPr>
        <p:spPr>
          <a:xfrm>
            <a:off x="6830881" y="3499891"/>
            <a:ext cx="534062" cy="534062"/>
          </a:xfrm>
          <a:prstGeom prst="ellipse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ko-KR" sz="27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5" name="Group 22">
            <a:extLst>
              <a:ext uri="{FF2B5EF4-FFF2-40B4-BE49-F238E27FC236}">
                <a16:creationId xmlns:a16="http://schemas.microsoft.com/office/drawing/2014/main" id="{8E9813A2-7D67-43C8-AAD9-76320CEB9B94}"/>
              </a:ext>
            </a:extLst>
          </p:cNvPr>
          <p:cNvGrpSpPr/>
          <p:nvPr/>
        </p:nvGrpSpPr>
        <p:grpSpPr>
          <a:xfrm>
            <a:off x="5682307" y="4977037"/>
            <a:ext cx="2884646" cy="869905"/>
            <a:chOff x="5921826" y="2468986"/>
            <a:chExt cx="2665472" cy="869905"/>
          </a:xfrm>
        </p:grpSpPr>
        <p:sp>
          <p:nvSpPr>
            <p:cNvPr id="76" name="TextBox 23">
              <a:extLst>
                <a:ext uri="{FF2B5EF4-FFF2-40B4-BE49-F238E27FC236}">
                  <a16:creationId xmlns:a16="http://schemas.microsoft.com/office/drawing/2014/main" id="{DCD4C35D-FE72-4ADC-BCD9-BD668DED387C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1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Communication avec plusieurs appareils Android pour faciliter le travail collaboratif et respecter les conditions sanitaires.</a:t>
              </a:r>
              <a:endParaRPr lang="fr-FR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7" name="TextBox 24">
              <a:extLst>
                <a:ext uri="{FF2B5EF4-FFF2-40B4-BE49-F238E27FC236}">
                  <a16:creationId xmlns:a16="http://schemas.microsoft.com/office/drawing/2014/main" id="{A4E4727C-0E5C-4CB9-83BD-AB6C654B4366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Multi appareillage</a:t>
              </a:r>
              <a:endParaRPr lang="fr-FR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78" name="Group 25">
            <a:extLst>
              <a:ext uri="{FF2B5EF4-FFF2-40B4-BE49-F238E27FC236}">
                <a16:creationId xmlns:a16="http://schemas.microsoft.com/office/drawing/2014/main" id="{4EB19B1C-8C86-4848-9322-B418DB2B50D1}"/>
              </a:ext>
            </a:extLst>
          </p:cNvPr>
          <p:cNvGrpSpPr/>
          <p:nvPr/>
        </p:nvGrpSpPr>
        <p:grpSpPr>
          <a:xfrm>
            <a:off x="7450668" y="3247333"/>
            <a:ext cx="2851166" cy="869906"/>
            <a:chOff x="5921826" y="2468986"/>
            <a:chExt cx="1468390" cy="869906"/>
          </a:xfrm>
        </p:grpSpPr>
        <p:sp>
          <p:nvSpPr>
            <p:cNvPr id="79" name="TextBox 26">
              <a:extLst>
                <a:ext uri="{FF2B5EF4-FFF2-40B4-BE49-F238E27FC236}">
                  <a16:creationId xmlns:a16="http://schemas.microsoft.com/office/drawing/2014/main" id="{C35BB551-AA71-4BC2-8BCF-01488768515F}"/>
                </a:ext>
              </a:extLst>
            </p:cNvPr>
            <p:cNvSpPr txBox="1"/>
            <p:nvPr/>
          </p:nvSpPr>
          <p:spPr>
            <a:xfrm>
              <a:off x="5926361" y="2738728"/>
              <a:ext cx="146385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1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Page de réglages pour permettre à chaque utilisateur d’appliquer ses préférences et améliorer l’expérience utilisateur.</a:t>
              </a:r>
              <a:endParaRPr lang="fr-FR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0" name="TextBox 27">
              <a:extLst>
                <a:ext uri="{FF2B5EF4-FFF2-40B4-BE49-F238E27FC236}">
                  <a16:creationId xmlns:a16="http://schemas.microsoft.com/office/drawing/2014/main" id="{76EF344B-84A0-4972-8F98-56A75E9CD911}"/>
                </a:ext>
              </a:extLst>
            </p:cNvPr>
            <p:cNvSpPr txBox="1"/>
            <p:nvPr/>
          </p:nvSpPr>
          <p:spPr>
            <a:xfrm>
              <a:off x="5921826" y="2468986"/>
              <a:ext cx="14683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Paramètres</a:t>
              </a:r>
              <a:endParaRPr lang="fr-FR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88" name="화살표: 굽음 3">
            <a:extLst>
              <a:ext uri="{FF2B5EF4-FFF2-40B4-BE49-F238E27FC236}">
                <a16:creationId xmlns:a16="http://schemas.microsoft.com/office/drawing/2014/main" id="{F93966E2-EFD6-4AAA-BDC1-1FB61E5A4400}"/>
              </a:ext>
            </a:extLst>
          </p:cNvPr>
          <p:cNvSpPr/>
          <p:nvPr/>
        </p:nvSpPr>
        <p:spPr>
          <a:xfrm rot="5400000" flipH="1">
            <a:off x="4586004" y="2722900"/>
            <a:ext cx="917702" cy="868680"/>
          </a:xfrm>
          <a:prstGeom prst="bentArrow">
            <a:avLst>
              <a:gd name="adj1" fmla="val 21063"/>
              <a:gd name="adj2" fmla="val 21251"/>
              <a:gd name="adj3" fmla="val 30368"/>
              <a:gd name="adj4" fmla="val 43750"/>
            </a:avLst>
          </a:prstGeom>
          <a:solidFill>
            <a:srgbClr val="8CBAB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ko-KR" sz="27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직사각형 4">
            <a:extLst>
              <a:ext uri="{FF2B5EF4-FFF2-40B4-BE49-F238E27FC236}">
                <a16:creationId xmlns:a16="http://schemas.microsoft.com/office/drawing/2014/main" id="{33E240BA-2AAE-4A56-B8B8-FBC4564810C9}"/>
              </a:ext>
            </a:extLst>
          </p:cNvPr>
          <p:cNvSpPr/>
          <p:nvPr/>
        </p:nvSpPr>
        <p:spPr>
          <a:xfrm rot="10800000">
            <a:off x="3078899" y="3428560"/>
            <a:ext cx="1533774" cy="187528"/>
          </a:xfrm>
          <a:prstGeom prst="rect">
            <a:avLst/>
          </a:prstGeom>
          <a:solidFill>
            <a:srgbClr val="8CBAB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화살표: 굽음 60">
            <a:extLst>
              <a:ext uri="{FF2B5EF4-FFF2-40B4-BE49-F238E27FC236}">
                <a16:creationId xmlns:a16="http://schemas.microsoft.com/office/drawing/2014/main" id="{678CC1EC-737A-4B56-930A-991B3EEC7B47}"/>
              </a:ext>
            </a:extLst>
          </p:cNvPr>
          <p:cNvSpPr/>
          <p:nvPr/>
        </p:nvSpPr>
        <p:spPr>
          <a:xfrm rot="16200000" flipH="1" flipV="1">
            <a:off x="4585078" y="3978454"/>
            <a:ext cx="917702" cy="868680"/>
          </a:xfrm>
          <a:prstGeom prst="bentArrow">
            <a:avLst>
              <a:gd name="adj1" fmla="val 21063"/>
              <a:gd name="adj2" fmla="val 21251"/>
              <a:gd name="adj3" fmla="val 30368"/>
              <a:gd name="adj4" fmla="val 43750"/>
            </a:avLst>
          </a:prstGeom>
          <a:solidFill>
            <a:srgbClr val="8CBAB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ko-KR" sz="27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직사각형 62">
            <a:extLst>
              <a:ext uri="{FF2B5EF4-FFF2-40B4-BE49-F238E27FC236}">
                <a16:creationId xmlns:a16="http://schemas.microsoft.com/office/drawing/2014/main" id="{44315123-2512-4C03-B784-6F2AEFE072E7}"/>
              </a:ext>
            </a:extLst>
          </p:cNvPr>
          <p:cNvSpPr/>
          <p:nvPr/>
        </p:nvSpPr>
        <p:spPr>
          <a:xfrm rot="10800000" flipV="1">
            <a:off x="3078900" y="3953944"/>
            <a:ext cx="1538181" cy="187526"/>
          </a:xfrm>
          <a:prstGeom prst="rect">
            <a:avLst/>
          </a:prstGeom>
          <a:solidFill>
            <a:srgbClr val="8CBAB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1" name="Oval 21">
            <a:extLst>
              <a:ext uri="{FF2B5EF4-FFF2-40B4-BE49-F238E27FC236}">
                <a16:creationId xmlns:a16="http://schemas.microsoft.com/office/drawing/2014/main" id="{46674998-58E7-49F6-A343-07451EEE08B2}"/>
              </a:ext>
            </a:extLst>
          </p:cNvPr>
          <p:cNvSpPr>
            <a:spLocks noChangeAspect="1"/>
          </p:cNvSpPr>
          <p:nvPr/>
        </p:nvSpPr>
        <p:spPr>
          <a:xfrm>
            <a:off x="6957517" y="3616093"/>
            <a:ext cx="289734" cy="2921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ko-KR" sz="27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9A54FBBE-418D-4B96-B10C-52150F81D03B}"/>
              </a:ext>
            </a:extLst>
          </p:cNvPr>
          <p:cNvSpPr txBox="1"/>
          <p:nvPr/>
        </p:nvSpPr>
        <p:spPr>
          <a:xfrm>
            <a:off x="3268954" y="373946"/>
            <a:ext cx="5654090" cy="707886"/>
          </a:xfrm>
          <a:prstGeom prst="rect">
            <a:avLst/>
          </a:prstGeom>
          <a:solidFill>
            <a:srgbClr val="4EC0B6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+mj-lt"/>
              </a:rPr>
              <a:t>Pistes d’évolution</a:t>
            </a:r>
          </a:p>
        </p:txBody>
      </p:sp>
      <p:pic>
        <p:nvPicPr>
          <p:cNvPr id="107" name="Graphique 106">
            <a:extLst>
              <a:ext uri="{FF2B5EF4-FFF2-40B4-BE49-F238E27FC236}">
                <a16:creationId xmlns:a16="http://schemas.microsoft.com/office/drawing/2014/main" id="{159883CA-4DD3-496A-B0F5-0E3B6FBD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5821" y="5172501"/>
            <a:ext cx="315778" cy="315778"/>
          </a:xfrm>
          <a:prstGeom prst="rect">
            <a:avLst/>
          </a:prstGeom>
        </p:spPr>
      </p:pic>
      <p:pic>
        <p:nvPicPr>
          <p:cNvPr id="110" name="Graphique 109">
            <a:extLst>
              <a:ext uri="{FF2B5EF4-FFF2-40B4-BE49-F238E27FC236}">
                <a16:creationId xmlns:a16="http://schemas.microsoft.com/office/drawing/2014/main" id="{587791B6-B480-4AC9-8447-26DD5F264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8466" y="2065907"/>
            <a:ext cx="320753" cy="32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6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3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394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6A5AA7-CD97-45AE-8F43-0F1B65159A64}"/>
              </a:ext>
            </a:extLst>
          </p:cNvPr>
          <p:cNvSpPr txBox="1"/>
          <p:nvPr/>
        </p:nvSpPr>
        <p:spPr>
          <a:xfrm>
            <a:off x="8153400" y="640081"/>
            <a:ext cx="3395130" cy="525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Remerciements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fr-FR" sz="3200">
              <a:solidFill>
                <a:srgbClr val="FFFFFF"/>
              </a:solidFill>
              <a:latin typeface="Calibri Light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sz="2400">
                <a:solidFill>
                  <a:srgbClr val="FFFFFF"/>
                </a:solidFill>
                <a:latin typeface="Calibri Light" panose="020F0302020204030204"/>
              </a:rPr>
              <a:t>Avez-vous des questions ?</a:t>
            </a:r>
            <a:endParaRPr lang="fr-FR" sz="40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2C8543-D2AA-4D14-B18D-2FEF757C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6962" y="6356350"/>
            <a:ext cx="88683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5328F08-2D37-4109-9642-FEE3F7CF3E0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E118F9-A618-4032-8EFF-A37BCF8B5337}"/>
              </a:ext>
            </a:extLst>
          </p:cNvPr>
          <p:cNvSpPr/>
          <p:nvPr/>
        </p:nvSpPr>
        <p:spPr>
          <a:xfrm>
            <a:off x="0" y="0"/>
            <a:ext cx="7534656" cy="6857999"/>
          </a:xfrm>
          <a:prstGeom prst="rect">
            <a:avLst/>
          </a:prstGeom>
          <a:solidFill>
            <a:srgbClr val="4EC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532B7A-EC16-4441-B602-CB6E71C8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57" y="2058347"/>
            <a:ext cx="2741304" cy="27413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0405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3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1283841-793C-4196-A3AC-72F2B06E7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2" t="22892" r="16464" b="21983"/>
          <a:stretch/>
        </p:blipFill>
        <p:spPr>
          <a:xfrm>
            <a:off x="1332086" y="2656216"/>
            <a:ext cx="4167036" cy="216411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2987F31-D444-4355-B85C-AF26AC0FC3B1}"/>
              </a:ext>
            </a:extLst>
          </p:cNvPr>
          <p:cNvSpPr txBox="1"/>
          <p:nvPr/>
        </p:nvSpPr>
        <p:spPr>
          <a:xfrm>
            <a:off x="3268954" y="640278"/>
            <a:ext cx="5654090" cy="707886"/>
          </a:xfrm>
          <a:prstGeom prst="rect">
            <a:avLst/>
          </a:prstGeom>
          <a:solidFill>
            <a:srgbClr val="4EC0B6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+mj-lt"/>
              </a:rPr>
              <a:t>Besoin client</a:t>
            </a:r>
          </a:p>
        </p:txBody>
      </p:sp>
      <p:pic>
        <p:nvPicPr>
          <p:cNvPr id="1028" name="Picture 4" descr="Aucune description disponible.">
            <a:extLst>
              <a:ext uri="{FF2B5EF4-FFF2-40B4-BE49-F238E27FC236}">
                <a16:creationId xmlns:a16="http://schemas.microsoft.com/office/drawing/2014/main" id="{5D91E1A6-BD4E-4E7B-AFE6-0603D9185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8" t="28977" r="25469" b="17387"/>
          <a:stretch/>
        </p:blipFill>
        <p:spPr bwMode="auto">
          <a:xfrm>
            <a:off x="7673102" y="2013087"/>
            <a:ext cx="1874997" cy="367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25F0E03-3438-4B84-8129-9F8381ACB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44" y="2529554"/>
            <a:ext cx="4259911" cy="26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6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E78635B-E18A-47B4-82EB-18B7B4DB0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94" y="2606259"/>
            <a:ext cx="4769760" cy="29811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4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2987F31-D444-4355-B85C-AF26AC0FC3B1}"/>
              </a:ext>
            </a:extLst>
          </p:cNvPr>
          <p:cNvSpPr txBox="1"/>
          <p:nvPr/>
        </p:nvSpPr>
        <p:spPr>
          <a:xfrm>
            <a:off x="3268954" y="640278"/>
            <a:ext cx="5654090" cy="707886"/>
          </a:xfrm>
          <a:prstGeom prst="rect">
            <a:avLst/>
          </a:prstGeom>
          <a:solidFill>
            <a:srgbClr val="4EC0B6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+mj-lt"/>
              </a:rPr>
              <a:t>Évolution User Interface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90DA07-C65A-4E00-8F0F-D5D70E4DF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5372" y="2385311"/>
            <a:ext cx="4859053" cy="3422996"/>
          </a:xfrm>
          <a:prstGeom prst="rect">
            <a:avLst/>
          </a:prstGeom>
        </p:spPr>
      </p:pic>
      <p:pic>
        <p:nvPicPr>
          <p:cNvPr id="9" name="Picture 4" descr="Aucune description disponible.">
            <a:extLst>
              <a:ext uri="{FF2B5EF4-FFF2-40B4-BE49-F238E27FC236}">
                <a16:creationId xmlns:a16="http://schemas.microsoft.com/office/drawing/2014/main" id="{A2A5B852-639F-402D-B3C9-3B1520B20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31163" r="31278" b="19776"/>
          <a:stretch/>
        </p:blipFill>
        <p:spPr bwMode="auto">
          <a:xfrm>
            <a:off x="347985" y="1783210"/>
            <a:ext cx="1935333" cy="456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0.30795 -3.703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0.29934 -3.7037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781EB9B1-F234-4161-B115-00CE7D767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1" r="4745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31" name="Rectangle 33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394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6A5AA7-CD97-45AE-8F43-0F1B65159A64}"/>
              </a:ext>
            </a:extLst>
          </p:cNvPr>
          <p:cNvSpPr txBox="1"/>
          <p:nvPr/>
        </p:nvSpPr>
        <p:spPr>
          <a:xfrm>
            <a:off x="8153400" y="640081"/>
            <a:ext cx="3395130" cy="525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sz="3600">
                <a:solidFill>
                  <a:srgbClr val="FFFFFF"/>
                </a:solidFill>
                <a:latin typeface="Calibri Light" panose="020F0302020204030204"/>
              </a:rPr>
              <a:t>Aspects majeurs du projet</a:t>
            </a:r>
            <a:endParaRPr kumimoji="0" lang="fr-FR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2C8543-D2AA-4D14-B18D-2FEF757C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6962" y="6356350"/>
            <a:ext cx="88683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5328F08-2D37-4109-9642-FEE3F7CF3E0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3473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1283841-793C-4196-A3AC-72F2B06E7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2" t="22892" r="16464" b="21983"/>
          <a:stretch/>
        </p:blipFill>
        <p:spPr>
          <a:xfrm>
            <a:off x="189496" y="2818385"/>
            <a:ext cx="4167036" cy="2164118"/>
          </a:xfrm>
          <a:prstGeom prst="rect">
            <a:avLst/>
          </a:prstGeom>
        </p:spPr>
      </p:pic>
      <p:pic>
        <p:nvPicPr>
          <p:cNvPr id="7174" name="Picture 6" descr="ARDUINO HC-06: Arduino : module sans fil 4duino HC-06 chez reichelt  elektronik">
            <a:extLst>
              <a:ext uri="{FF2B5EF4-FFF2-40B4-BE49-F238E27FC236}">
                <a16:creationId xmlns:a16="http://schemas.microsoft.com/office/drawing/2014/main" id="{338B9E6D-EC94-463C-8662-3E1A6F5E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1896" y="3265715"/>
            <a:ext cx="1558358" cy="125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80182C7-4C17-46D7-AE9C-593B15C1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894" y="2654063"/>
            <a:ext cx="4259911" cy="264540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6</a:t>
            </a:fld>
            <a:endParaRPr lang="fr-FR"/>
          </a:p>
        </p:txBody>
      </p:sp>
      <p:sp>
        <p:nvSpPr>
          <p:cNvPr id="5" name="Flèche : double flèche horizontale 4">
            <a:extLst>
              <a:ext uri="{FF2B5EF4-FFF2-40B4-BE49-F238E27FC236}">
                <a16:creationId xmlns:a16="http://schemas.microsoft.com/office/drawing/2014/main" id="{E134F09C-94F5-4DAE-9DF9-2F1C29678898}"/>
              </a:ext>
            </a:extLst>
          </p:cNvPr>
          <p:cNvSpPr/>
          <p:nvPr/>
        </p:nvSpPr>
        <p:spPr>
          <a:xfrm>
            <a:off x="3659079" y="3028214"/>
            <a:ext cx="4873841" cy="1748901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A0EE1B1-20B4-4623-B870-9D4DCC113A34}"/>
              </a:ext>
            </a:extLst>
          </p:cNvPr>
          <p:cNvGrpSpPr/>
          <p:nvPr/>
        </p:nvGrpSpPr>
        <p:grpSpPr>
          <a:xfrm>
            <a:off x="1118032" y="2158203"/>
            <a:ext cx="10322973" cy="3484483"/>
            <a:chOff x="1118032" y="2158203"/>
            <a:chExt cx="10322973" cy="34844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EA0A51-5C97-4C3B-A3D6-3E6B89C4E4C8}"/>
                </a:ext>
              </a:extLst>
            </p:cNvPr>
            <p:cNvSpPr/>
            <p:nvPr/>
          </p:nvSpPr>
          <p:spPr>
            <a:xfrm>
              <a:off x="3659079" y="2158203"/>
              <a:ext cx="7781926" cy="348448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CB06B1D-4B41-4FC9-94B1-2B9F06DE0BBD}"/>
                </a:ext>
              </a:extLst>
            </p:cNvPr>
            <p:cNvSpPr txBox="1"/>
            <p:nvPr/>
          </p:nvSpPr>
          <p:spPr>
            <a:xfrm>
              <a:off x="3659079" y="2221467"/>
              <a:ext cx="7781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u="sng"/>
                <a:t>Notre projet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50E1CE2-1341-4C29-9DB6-51A782265484}"/>
                </a:ext>
              </a:extLst>
            </p:cNvPr>
            <p:cNvSpPr txBox="1"/>
            <p:nvPr/>
          </p:nvSpPr>
          <p:spPr>
            <a:xfrm>
              <a:off x="1118032" y="2221467"/>
              <a:ext cx="2933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u="sng"/>
                <a:t>Existant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72987F31-D444-4355-B85C-AF26AC0FC3B1}"/>
              </a:ext>
            </a:extLst>
          </p:cNvPr>
          <p:cNvSpPr txBox="1"/>
          <p:nvPr/>
        </p:nvSpPr>
        <p:spPr>
          <a:xfrm>
            <a:off x="3268954" y="640278"/>
            <a:ext cx="5654090" cy="707886"/>
          </a:xfrm>
          <a:prstGeom prst="rect">
            <a:avLst/>
          </a:prstGeom>
          <a:solidFill>
            <a:srgbClr val="4EC0B6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  <a:latin typeface="+mj-lt"/>
              </a:rPr>
              <a:t>Éléments principaux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1118032" y="2643145"/>
            <a:ext cx="2933700" cy="25146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Arduino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4356532" y="2643145"/>
            <a:ext cx="708179" cy="25146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Json</a:t>
            </a:r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5369511" y="2643145"/>
            <a:ext cx="1452979" cy="25146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Liaison </a:t>
            </a:r>
            <a:r>
              <a:rPr lang="fr-FR" err="1"/>
              <a:t>bluetooth</a:t>
            </a:r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7122775" y="2637626"/>
            <a:ext cx="708179" cy="25146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Json</a:t>
            </a:r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8140269" y="2643145"/>
            <a:ext cx="2933700" cy="25146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184782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8" grpId="0" animBg="1"/>
      <p:bldP spid="7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7</a:t>
            </a:fld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0B99D8D7-B6EC-4C91-A629-9EF122DF0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945" y="5022852"/>
            <a:ext cx="650398" cy="1210762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600CC639-9180-4B0A-85DD-DFA6BE391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9970" y="5160279"/>
            <a:ext cx="1072060" cy="93590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B9260D80-F377-4951-8B4F-33F7F9D0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43" y="761813"/>
            <a:ext cx="903158" cy="101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6F0E2D60-18B2-41AB-9241-92303D39A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893" y="5240846"/>
            <a:ext cx="2450686" cy="77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DE69193A-8EA7-46C8-80E2-CBCAA6489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667" y="690751"/>
            <a:ext cx="1651138" cy="112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F9D19DD-9586-48F8-90E0-82B18122CAFB}"/>
              </a:ext>
            </a:extLst>
          </p:cNvPr>
          <p:cNvSpPr txBox="1"/>
          <p:nvPr/>
        </p:nvSpPr>
        <p:spPr>
          <a:xfrm>
            <a:off x="5831666" y="2387690"/>
            <a:ext cx="282077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>
                <a:solidFill>
                  <a:srgbClr val="B0AF6C"/>
                </a:solidFill>
              </a:rPr>
              <a:t>#include </a:t>
            </a:r>
            <a:r>
              <a:rPr lang="fr-FR" b="0">
                <a:solidFill>
                  <a:srgbClr val="020000"/>
                </a:solidFill>
              </a:rPr>
              <a:t>&lt;</a:t>
            </a:r>
            <a:r>
              <a:rPr lang="fr-FR" b="0" err="1">
                <a:solidFill>
                  <a:srgbClr val="020000"/>
                </a:solidFill>
              </a:rPr>
              <a:t>ArduinoJson.h</a:t>
            </a:r>
            <a:r>
              <a:rPr lang="fr-FR" b="0">
                <a:solidFill>
                  <a:srgbClr val="020000"/>
                </a:solidFill>
              </a:rPr>
              <a:t>&gt;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AE5CD39D-851A-47AB-B0B3-3AD040E0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744" y="4109831"/>
            <a:ext cx="5348614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'com.google.code.gson:gson:2.8.6'</a:t>
            </a:r>
            <a:endParaRPr kumimoji="0" lang="fr-FR" altLang="fr-FR" sz="3600" b="1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48FA5C-F8F4-4F8D-89D7-5B00E48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01" y="3069000"/>
            <a:ext cx="2568863" cy="6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387214" y="53257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387214" y="220769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387214" y="3069000"/>
            <a:ext cx="2160000" cy="72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387214" y="393031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387214" y="488542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3808432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8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387214" y="53257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387214" y="220769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387214" y="3069000"/>
            <a:ext cx="2160000" cy="72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  <a:effectLst>
            <a:glow rad="1524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387214" y="393031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387214" y="488542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285032A-5FD1-4BA7-A35C-8926DA02D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228" y="151884"/>
            <a:ext cx="2155419" cy="6554232"/>
          </a:xfrm>
          <a:prstGeom prst="rect">
            <a:avLst/>
          </a:prstGeom>
        </p:spPr>
      </p:pic>
      <p:pic>
        <p:nvPicPr>
          <p:cNvPr id="10244" name="Picture 4" descr="ARDUINO HC-06: Arduino : module sans fil 4duino HC-06 chez reichelt  elektronik">
            <a:extLst>
              <a:ext uri="{FF2B5EF4-FFF2-40B4-BE49-F238E27FC236}">
                <a16:creationId xmlns:a16="http://schemas.microsoft.com/office/drawing/2014/main" id="{E9D274C7-DC79-4C92-ACEF-0BFF8DE55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07" y="1856679"/>
            <a:ext cx="22764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anneau HORS SERVICE">
            <a:extLst>
              <a:ext uri="{FF2B5EF4-FFF2-40B4-BE49-F238E27FC236}">
                <a16:creationId xmlns:a16="http://schemas.microsoft.com/office/drawing/2014/main" id="{8E54DB53-7F31-4A4E-9D7C-653BD849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22800" r="18347" b="15645"/>
          <a:stretch/>
        </p:blipFill>
        <p:spPr bwMode="auto">
          <a:xfrm>
            <a:off x="8331522" y="1538293"/>
            <a:ext cx="1503680" cy="146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83E733E-D043-47EB-BEC7-544CC28AD07A}"/>
              </a:ext>
            </a:extLst>
          </p:cNvPr>
          <p:cNvSpPr txBox="1"/>
          <p:nvPr/>
        </p:nvSpPr>
        <p:spPr>
          <a:xfrm>
            <a:off x="7934455" y="480972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/>
              <a:t>… Plus d’une semaine !</a:t>
            </a:r>
          </a:p>
        </p:txBody>
      </p:sp>
    </p:spTree>
    <p:extLst>
      <p:ext uri="{BB962C8B-B14F-4D97-AF65-F5344CB8AC3E}">
        <p14:creationId xmlns:p14="http://schemas.microsoft.com/office/powerpoint/2010/main" val="630307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B5D142-9BD5-423C-839B-15108E6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8F08-2D37-4109-9642-FEE3F7CF3E0F}" type="slidenum">
              <a:rPr lang="fr-FR" smtClean="0"/>
              <a:t>9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FA5C39C-B581-4230-95FE-F0893374A6FD}"/>
              </a:ext>
            </a:extLst>
          </p:cNvPr>
          <p:cNvSpPr/>
          <p:nvPr/>
        </p:nvSpPr>
        <p:spPr>
          <a:xfrm>
            <a:off x="387214" y="53257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Arduino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68C091F-60AB-420F-A081-D2764379DB55}"/>
              </a:ext>
            </a:extLst>
          </p:cNvPr>
          <p:cNvSpPr/>
          <p:nvPr/>
        </p:nvSpPr>
        <p:spPr>
          <a:xfrm>
            <a:off x="387214" y="220769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FE83A96-2AE7-4454-9AA6-A847E4BF3BAD}"/>
              </a:ext>
            </a:extLst>
          </p:cNvPr>
          <p:cNvSpPr/>
          <p:nvPr/>
        </p:nvSpPr>
        <p:spPr>
          <a:xfrm>
            <a:off x="387214" y="3069000"/>
            <a:ext cx="2160000" cy="72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  <a:prstDash val="lgDash"/>
          </a:ln>
          <a:effectLst>
            <a:glow rad="1524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Liaison </a:t>
            </a:r>
            <a:r>
              <a:rPr lang="fr-FR" sz="1400" b="1" err="1"/>
              <a:t>bluetooth</a:t>
            </a:r>
            <a:endParaRPr lang="fr-FR" sz="1400" b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8EC5996-75DA-4B72-B876-4F309D7847D2}"/>
              </a:ext>
            </a:extLst>
          </p:cNvPr>
          <p:cNvSpPr/>
          <p:nvPr/>
        </p:nvSpPr>
        <p:spPr>
          <a:xfrm>
            <a:off x="387214" y="3930310"/>
            <a:ext cx="2160000" cy="72000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err="1"/>
              <a:t>Json</a:t>
            </a:r>
            <a:endParaRPr lang="fr-FR" sz="1400" b="1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82469E-F37C-4A60-944E-43A0C39BB3E0}"/>
              </a:ext>
            </a:extLst>
          </p:cNvPr>
          <p:cNvSpPr/>
          <p:nvPr/>
        </p:nvSpPr>
        <p:spPr>
          <a:xfrm>
            <a:off x="387214" y="4885425"/>
            <a:ext cx="2160000" cy="1440000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/>
              <a:t>Android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3AAFA2-C4EE-4531-92DD-0BB0DCD20C7E}"/>
              </a:ext>
            </a:extLst>
          </p:cNvPr>
          <p:cNvSpPr txBox="1"/>
          <p:nvPr/>
        </p:nvSpPr>
        <p:spPr>
          <a:xfrm>
            <a:off x="4563062" y="4076308"/>
            <a:ext cx="5129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/>
              <a:t>2 types de transmissions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/>
              <a:t>Commandes</a:t>
            </a:r>
            <a:r>
              <a:rPr lang="fr-FR"/>
              <a:t> – chaines de caractères courtes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/>
              <a:t>Données</a:t>
            </a:r>
            <a:r>
              <a:rPr lang="fr-FR"/>
              <a:t> – chaines de caractères longues</a:t>
            </a:r>
          </a:p>
        </p:txBody>
      </p:sp>
      <p:pic>
        <p:nvPicPr>
          <p:cNvPr id="11268" name="Picture 4" descr="Votre Arduino communique avec le module HC-05 • AranaCorp">
            <a:extLst>
              <a:ext uri="{FF2B5EF4-FFF2-40B4-BE49-F238E27FC236}">
                <a16:creationId xmlns:a16="http://schemas.microsoft.com/office/drawing/2014/main" id="{0B4A104D-3F40-4D3D-A1E2-4F818058F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"/>
          <a:stretch/>
        </p:blipFill>
        <p:spPr bwMode="auto">
          <a:xfrm rot="16200000">
            <a:off x="3375344" y="535527"/>
            <a:ext cx="2619056" cy="245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3506">
            <a:extLst>
              <a:ext uri="{FF2B5EF4-FFF2-40B4-BE49-F238E27FC236}">
                <a16:creationId xmlns:a16="http://schemas.microsoft.com/office/drawing/2014/main" id="{6B340291-C819-4A40-990D-2CA0B8EE44F6}"/>
              </a:ext>
            </a:extLst>
          </p:cNvPr>
          <p:cNvGrpSpPr/>
          <p:nvPr/>
        </p:nvGrpSpPr>
        <p:grpSpPr>
          <a:xfrm>
            <a:off x="10425942" y="557190"/>
            <a:ext cx="1253611" cy="2301118"/>
            <a:chOff x="2832912" y="2217237"/>
            <a:chExt cx="1264088" cy="2320350"/>
          </a:xfrm>
        </p:grpSpPr>
        <p:sp>
          <p:nvSpPr>
            <p:cNvPr id="20" name="Freeform: Shape 3512">
              <a:extLst>
                <a:ext uri="{FF2B5EF4-FFF2-40B4-BE49-F238E27FC236}">
                  <a16:creationId xmlns:a16="http://schemas.microsoft.com/office/drawing/2014/main" id="{D7A80EA7-2BEF-4D76-8C32-210A5308FAFC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13">
              <a:extLst>
                <a:ext uri="{FF2B5EF4-FFF2-40B4-BE49-F238E27FC236}">
                  <a16:creationId xmlns:a16="http://schemas.microsoft.com/office/drawing/2014/main" id="{E7219AC2-81FD-4FA4-B14B-5B6A60C22000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Freeform: Shape 3509">
            <a:extLst>
              <a:ext uri="{FF2B5EF4-FFF2-40B4-BE49-F238E27FC236}">
                <a16:creationId xmlns:a16="http://schemas.microsoft.com/office/drawing/2014/main" id="{B6FC74F1-BD0D-4EC2-9F07-42062B529894}"/>
              </a:ext>
            </a:extLst>
          </p:cNvPr>
          <p:cNvSpPr/>
          <p:nvPr/>
        </p:nvSpPr>
        <p:spPr>
          <a:xfrm rot="16200000">
            <a:off x="9576420" y="1338549"/>
            <a:ext cx="881770" cy="64911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3509">
            <a:extLst>
              <a:ext uri="{FF2B5EF4-FFF2-40B4-BE49-F238E27FC236}">
                <a16:creationId xmlns:a16="http://schemas.microsoft.com/office/drawing/2014/main" id="{0BE2F9CB-F85B-49BB-8C09-E3AA60411B4B}"/>
              </a:ext>
            </a:extLst>
          </p:cNvPr>
          <p:cNvSpPr/>
          <p:nvPr/>
        </p:nvSpPr>
        <p:spPr>
          <a:xfrm rot="5400000">
            <a:off x="6053110" y="1338549"/>
            <a:ext cx="881770" cy="64911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8DAE093-C05F-472C-A1DB-220FEED97185}"/>
              </a:ext>
            </a:extLst>
          </p:cNvPr>
          <p:cNvSpPr txBox="1"/>
          <p:nvPr/>
        </p:nvSpPr>
        <p:spPr>
          <a:xfrm>
            <a:off x="7002983" y="1478438"/>
            <a:ext cx="2505334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…</a:t>
            </a:r>
            <a:r>
              <a:rPr lang="fr-FR" err="1">
                <a:solidFill>
                  <a:schemeClr val="bg1"/>
                </a:solidFill>
              </a:rPr>
              <a:t>test_ceci_est_un</a:t>
            </a:r>
            <a:r>
              <a:rPr lang="fr-FR">
                <a:solidFill>
                  <a:schemeClr val="bg1"/>
                </a:solidFill>
              </a:rPr>
              <a:t>_...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6F5FE4-812D-4EAF-8BBD-4311F8F3B68F}"/>
              </a:ext>
            </a:extLst>
          </p:cNvPr>
          <p:cNvSpPr txBox="1"/>
          <p:nvPr/>
        </p:nvSpPr>
        <p:spPr>
          <a:xfrm>
            <a:off x="7239376" y="2251816"/>
            <a:ext cx="185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Transmission </a:t>
            </a:r>
          </a:p>
          <a:p>
            <a:pPr algn="ctr"/>
            <a:r>
              <a:rPr lang="fr-FR" b="1"/>
              <a:t>J.I.T (</a:t>
            </a:r>
            <a:r>
              <a:rPr lang="fr-FR" b="1" err="1"/>
              <a:t>just</a:t>
            </a:r>
            <a:r>
              <a:rPr lang="fr-FR" b="1"/>
              <a:t> in time)</a:t>
            </a:r>
          </a:p>
          <a:p>
            <a:pPr algn="ctr"/>
            <a:r>
              <a:rPr lang="fr-FR"/>
              <a:t>des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B1B8920-B678-41AD-B2F8-CCDB3297C983}"/>
              </a:ext>
            </a:extLst>
          </p:cNvPr>
          <p:cNvSpPr txBox="1"/>
          <p:nvPr/>
        </p:nvSpPr>
        <p:spPr>
          <a:xfrm rot="21147790">
            <a:off x="7944234" y="5495549"/>
            <a:ext cx="2307530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1">
                <a:solidFill>
                  <a:srgbClr val="FF0000"/>
                </a:solidFill>
              </a:rPr>
              <a:t>Nécessité de formater</a:t>
            </a:r>
          </a:p>
        </p:txBody>
      </p:sp>
    </p:spTree>
    <p:extLst>
      <p:ext uri="{BB962C8B-B14F-4D97-AF65-F5344CB8AC3E}">
        <p14:creationId xmlns:p14="http://schemas.microsoft.com/office/powerpoint/2010/main" val="102436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4C397E072DEA4B9AB9272FB562E96F" ma:contentTypeVersion="4" ma:contentTypeDescription="Crée un document." ma:contentTypeScope="" ma:versionID="a762ff71690eb4b7ae1a41cd3f053c51">
  <xsd:schema xmlns:xsd="http://www.w3.org/2001/XMLSchema" xmlns:xs="http://www.w3.org/2001/XMLSchema" xmlns:p="http://schemas.microsoft.com/office/2006/metadata/properties" xmlns:ns2="aa514209-1111-4a9f-b4a3-f8ce422e7bf9" targetNamespace="http://schemas.microsoft.com/office/2006/metadata/properties" ma:root="true" ma:fieldsID="c277a04f437d178e5539a1c691772120" ns2:_="">
    <xsd:import namespace="aa514209-1111-4a9f-b4a3-f8ce422e7b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14209-1111-4a9f-b4a3-f8ce422e7b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413D38-B715-4746-A7C6-F7A33AFD5F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377467-725D-4B69-A311-AD7B3AFF1155}">
  <ds:schemaRefs>
    <ds:schemaRef ds:uri="aa514209-1111-4a9f-b4a3-f8ce422e7bf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42B303B-980B-4486-9B60-377E290FC0B8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Thibaut JUZEAU</dc:creator>
  <cp:revision>1</cp:revision>
  <dcterms:created xsi:type="dcterms:W3CDTF">2020-12-16T23:12:41Z</dcterms:created>
  <dcterms:modified xsi:type="dcterms:W3CDTF">2020-12-21T15:39:08Z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0x0101002A4C397E072DEA4B9AB9272FB562E96F</vt:lpwstr>
  </property>
</Properties>
</file>